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64" r:id="rId5"/>
  </p:sldIdLst>
  <p:sldSz cx="9144000" cy="6858000" type="screen4x3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A5FF"/>
    <a:srgbClr val="93D1F5"/>
    <a:srgbClr val="6D90FF"/>
    <a:srgbClr val="6F93FF"/>
    <a:srgbClr val="FEE8F0"/>
    <a:srgbClr val="FDA8C9"/>
    <a:srgbClr val="E5FCFF"/>
    <a:srgbClr val="D5F5FB"/>
    <a:srgbClr val="363841"/>
    <a:srgbClr val="189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4660"/>
  </p:normalViewPr>
  <p:slideViewPr>
    <p:cSldViewPr>
      <p:cViewPr>
        <p:scale>
          <a:sx n="130" d="100"/>
          <a:sy n="130" d="100"/>
        </p:scale>
        <p:origin x="1140" y="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567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856951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91500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524082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11679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2785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06283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43258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81540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253009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74079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4DDB2E-80D8-429F-9964-2C411D8C5ED8}" type="datetimeFigureOut">
              <a:rPr lang="pl-PL" smtClean="0"/>
              <a:t>2020-03-06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048F2-DDD5-4281-B003-7EA4094BEAB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22757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microsoft.com/office/2007/relationships/hdphoto" Target="../media/hdphoto3.wdp"/><Relationship Id="rId18" Type="http://schemas.openxmlformats.org/officeDocument/2006/relationships/image" Target="../media/image22.png"/><Relationship Id="rId3" Type="http://schemas.openxmlformats.org/officeDocument/2006/relationships/image" Target="../media/image12.png"/><Relationship Id="rId21" Type="http://schemas.openxmlformats.org/officeDocument/2006/relationships/image" Target="../media/image25.jpeg"/><Relationship Id="rId7" Type="http://schemas.openxmlformats.org/officeDocument/2006/relationships/image" Target="../media/image15.png"/><Relationship Id="rId12" Type="http://schemas.openxmlformats.org/officeDocument/2006/relationships/image" Target="../media/image19.png"/><Relationship Id="rId17" Type="http://schemas.microsoft.com/office/2007/relationships/hdphoto" Target="../media/hdphoto5.wdp"/><Relationship Id="rId25" Type="http://schemas.openxmlformats.org/officeDocument/2006/relationships/image" Target="../media/image29.jpeg"/><Relationship Id="rId2" Type="http://schemas.openxmlformats.org/officeDocument/2006/relationships/image" Target="../media/image11.png"/><Relationship Id="rId16" Type="http://schemas.openxmlformats.org/officeDocument/2006/relationships/image" Target="../media/image21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microsoft.com/office/2007/relationships/hdphoto" Target="../media/hdphoto2.wdp"/><Relationship Id="rId24" Type="http://schemas.openxmlformats.org/officeDocument/2006/relationships/image" Target="../media/image28.jpeg"/><Relationship Id="rId5" Type="http://schemas.openxmlformats.org/officeDocument/2006/relationships/image" Target="../media/image6.png"/><Relationship Id="rId15" Type="http://schemas.microsoft.com/office/2007/relationships/hdphoto" Target="../media/hdphoto4.wdp"/><Relationship Id="rId23" Type="http://schemas.openxmlformats.org/officeDocument/2006/relationships/image" Target="../media/image27.jpeg"/><Relationship Id="rId10" Type="http://schemas.openxmlformats.org/officeDocument/2006/relationships/image" Target="../media/image18.png"/><Relationship Id="rId19" Type="http://schemas.openxmlformats.org/officeDocument/2006/relationships/image" Target="../media/image23.png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20.png"/><Relationship Id="rId22" Type="http://schemas.openxmlformats.org/officeDocument/2006/relationships/image" Target="../media/image26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30.png"/><Relationship Id="rId3" Type="http://schemas.openxmlformats.org/officeDocument/2006/relationships/image" Target="../media/image13.png"/><Relationship Id="rId21" Type="http://schemas.openxmlformats.org/officeDocument/2006/relationships/image" Target="../media/image33.jpe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9.jpeg"/><Relationship Id="rId25" Type="http://schemas.openxmlformats.org/officeDocument/2006/relationships/image" Target="../media/image37.jpeg"/><Relationship Id="rId2" Type="http://schemas.openxmlformats.org/officeDocument/2006/relationships/image" Target="../media/image11.png"/><Relationship Id="rId16" Type="http://schemas.openxmlformats.org/officeDocument/2006/relationships/image" Target="../media/image28.jpe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6.jpeg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23" Type="http://schemas.openxmlformats.org/officeDocument/2006/relationships/image" Target="../media/image35.jpeg"/><Relationship Id="rId10" Type="http://schemas.microsoft.com/office/2007/relationships/hdphoto" Target="../media/hdphoto3.wdp"/><Relationship Id="rId19" Type="http://schemas.openxmlformats.org/officeDocument/2006/relationships/image" Target="../media/image31.png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microsoft.com/office/2007/relationships/hdphoto" Target="../media/hdphoto5.wdp"/><Relationship Id="rId2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38.png"/><Relationship Id="rId26" Type="http://schemas.openxmlformats.org/officeDocument/2006/relationships/image" Target="../media/image42.png"/><Relationship Id="rId3" Type="http://schemas.openxmlformats.org/officeDocument/2006/relationships/image" Target="../media/image13.png"/><Relationship Id="rId21" Type="http://schemas.microsoft.com/office/2007/relationships/hdphoto" Target="../media/hdphoto7.wdp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9.jpeg"/><Relationship Id="rId25" Type="http://schemas.openxmlformats.org/officeDocument/2006/relationships/image" Target="../media/image30.png"/><Relationship Id="rId2" Type="http://schemas.openxmlformats.org/officeDocument/2006/relationships/image" Target="../media/image11.png"/><Relationship Id="rId16" Type="http://schemas.openxmlformats.org/officeDocument/2006/relationships/image" Target="../media/image28.jpeg"/><Relationship Id="rId20" Type="http://schemas.openxmlformats.org/officeDocument/2006/relationships/image" Target="../media/image39.png"/><Relationship Id="rId29" Type="http://schemas.microsoft.com/office/2007/relationships/hdphoto" Target="../media/hdphoto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microsoft.com/office/2007/relationships/hdphoto" Target="../media/hdphoto8.wdp"/><Relationship Id="rId5" Type="http://schemas.openxmlformats.org/officeDocument/2006/relationships/image" Target="../media/image14.png"/><Relationship Id="rId15" Type="http://schemas.openxmlformats.org/officeDocument/2006/relationships/image" Target="../media/image22.png"/><Relationship Id="rId23" Type="http://schemas.openxmlformats.org/officeDocument/2006/relationships/image" Target="../media/image41.png"/><Relationship Id="rId28" Type="http://schemas.openxmlformats.org/officeDocument/2006/relationships/image" Target="../media/image44.png"/><Relationship Id="rId10" Type="http://schemas.microsoft.com/office/2007/relationships/hdphoto" Target="../media/hdphoto3.wdp"/><Relationship Id="rId19" Type="http://schemas.microsoft.com/office/2007/relationships/hdphoto" Target="../media/hdphoto6.wdp"/><Relationship Id="rId31" Type="http://schemas.microsoft.com/office/2007/relationships/hdphoto" Target="../media/hdphoto10.wdp"/><Relationship Id="rId4" Type="http://schemas.openxmlformats.org/officeDocument/2006/relationships/image" Target="../media/image6.png"/><Relationship Id="rId9" Type="http://schemas.openxmlformats.org/officeDocument/2006/relationships/image" Target="../media/image19.png"/><Relationship Id="rId14" Type="http://schemas.microsoft.com/office/2007/relationships/hdphoto" Target="../media/hdphoto5.wdp"/><Relationship Id="rId22" Type="http://schemas.openxmlformats.org/officeDocument/2006/relationships/image" Target="../media/image40.png"/><Relationship Id="rId27" Type="http://schemas.openxmlformats.org/officeDocument/2006/relationships/image" Target="../media/image43.png"/><Relationship Id="rId30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1026" name="Picture 2" descr="C:\Users\alexo\Desktop\iMac-Solid-White-Workstation-PSD-Mocku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719" y="-89490"/>
            <a:ext cx="9263320" cy="6947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rostokąt 4"/>
          <p:cNvSpPr/>
          <p:nvPr/>
        </p:nvSpPr>
        <p:spPr>
          <a:xfrm>
            <a:off x="1482301" y="723225"/>
            <a:ext cx="6291000" cy="33538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solidFill>
                <a:srgbClr val="F0F1F7"/>
              </a:solidFill>
            </a:endParaRP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314" y="548680"/>
            <a:ext cx="1441470" cy="373682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</p:pic>
      <p:sp>
        <p:nvSpPr>
          <p:cNvPr id="4" name="Prostokąt 3"/>
          <p:cNvSpPr/>
          <p:nvPr/>
        </p:nvSpPr>
        <p:spPr>
          <a:xfrm>
            <a:off x="2617763" y="1340768"/>
            <a:ext cx="5145516" cy="15121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08827"/>
            <a:ext cx="794084" cy="9082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4056" y="1497895"/>
            <a:ext cx="892200" cy="930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Prostokąt 10"/>
          <p:cNvSpPr/>
          <p:nvPr/>
        </p:nvSpPr>
        <p:spPr>
          <a:xfrm>
            <a:off x="1186312" y="548680"/>
            <a:ext cx="1729503" cy="3736829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/>
          <p:cNvSpPr/>
          <p:nvPr/>
        </p:nvSpPr>
        <p:spPr>
          <a:xfrm>
            <a:off x="2915815" y="548681"/>
            <a:ext cx="4857485" cy="8764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ole tekstowe 6"/>
          <p:cNvSpPr txBox="1"/>
          <p:nvPr/>
        </p:nvSpPr>
        <p:spPr>
          <a:xfrm>
            <a:off x="1482301" y="1673893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rgbClr val="F7ECEB"/>
                </a:solidFill>
                <a:latin typeface="Arial Narrow" panose="020B0606020202030204" pitchFamily="34" charset="0"/>
                <a:cs typeface="Segoe UI Semilight" panose="020B0402040204020203" pitchFamily="34" charset="0"/>
              </a:rPr>
              <a:t>Poznaj nas</a:t>
            </a:r>
          </a:p>
        </p:txBody>
      </p:sp>
      <p:cxnSp>
        <p:nvCxnSpPr>
          <p:cNvPr id="12" name="Łącznik prostoliniowy 11"/>
          <p:cNvCxnSpPr/>
          <p:nvPr/>
        </p:nvCxnSpPr>
        <p:spPr>
          <a:xfrm>
            <a:off x="1398923" y="1433681"/>
            <a:ext cx="0" cy="1700929"/>
          </a:xfrm>
          <a:prstGeom prst="line">
            <a:avLst/>
          </a:prstGeom>
          <a:ln>
            <a:solidFill>
              <a:srgbClr val="F0F1F7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Schemat blokowy: łącznik 13"/>
          <p:cNvSpPr/>
          <p:nvPr/>
        </p:nvSpPr>
        <p:spPr>
          <a:xfrm>
            <a:off x="1359180" y="1766458"/>
            <a:ext cx="79485" cy="86556"/>
          </a:xfrm>
          <a:prstGeom prst="flowChartConnector">
            <a:avLst/>
          </a:prstGeom>
          <a:solidFill>
            <a:srgbClr val="F7ECEB"/>
          </a:solidFill>
          <a:ln>
            <a:solidFill>
              <a:srgbClr val="545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pole tekstowe 17"/>
          <p:cNvSpPr txBox="1"/>
          <p:nvPr/>
        </p:nvSpPr>
        <p:spPr>
          <a:xfrm>
            <a:off x="1516647" y="2347838"/>
            <a:ext cx="1080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rgbClr val="F7ECEB"/>
                </a:solidFill>
                <a:latin typeface="Arial Narrow" panose="020B0606020202030204" pitchFamily="34" charset="0"/>
                <a:cs typeface="Calibri Light" panose="020F0302020204030204" pitchFamily="34" charset="0"/>
              </a:rPr>
              <a:t>Zostań wolontariuszem</a:t>
            </a:r>
          </a:p>
        </p:txBody>
      </p:sp>
      <p:sp>
        <p:nvSpPr>
          <p:cNvPr id="19" name="pole tekstowe 18"/>
          <p:cNvSpPr txBox="1"/>
          <p:nvPr/>
        </p:nvSpPr>
        <p:spPr>
          <a:xfrm>
            <a:off x="1525701" y="2744064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rgbClr val="F7ECEB"/>
                </a:solidFill>
                <a:latin typeface="Arial Narrow" panose="020B0606020202030204" pitchFamily="34" charset="0"/>
                <a:cs typeface="Calibri Light" panose="020F0302020204030204" pitchFamily="34" charset="0"/>
              </a:rPr>
              <a:t>Aktualnośc</a:t>
            </a:r>
            <a:r>
              <a:rPr lang="pl-PL" sz="1000" b="1" dirty="0">
                <a:solidFill>
                  <a:schemeClr val="bg1">
                    <a:lumMod val="75000"/>
                  </a:schemeClr>
                </a:solidFill>
                <a:latin typeface="Arial Narrow" panose="020B0606020202030204" pitchFamily="34" charset="0"/>
                <a:cs typeface="Calibri Light" panose="020F0302020204030204" pitchFamily="34" charset="0"/>
              </a:rPr>
              <a:t>i</a:t>
            </a:r>
          </a:p>
        </p:txBody>
      </p:sp>
      <p:sp>
        <p:nvSpPr>
          <p:cNvPr id="20" name="pole tekstowe 19"/>
          <p:cNvSpPr txBox="1"/>
          <p:nvPr/>
        </p:nvSpPr>
        <p:spPr>
          <a:xfrm>
            <a:off x="1476242" y="1425165"/>
            <a:ext cx="10801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rgbClr val="F7ECEB"/>
                </a:solidFill>
                <a:latin typeface="Arial Narrow" panose="020B0606020202030204" pitchFamily="34" charset="0"/>
                <a:cs typeface="Calibri Light" panose="020F0302020204030204" pitchFamily="34" charset="0"/>
              </a:rPr>
              <a:t>Menu</a:t>
            </a:r>
          </a:p>
        </p:txBody>
      </p:sp>
      <p:sp>
        <p:nvSpPr>
          <p:cNvPr id="21" name="pole tekstowe 20"/>
          <p:cNvSpPr txBox="1"/>
          <p:nvPr/>
        </p:nvSpPr>
        <p:spPr>
          <a:xfrm>
            <a:off x="1508794" y="1916951"/>
            <a:ext cx="108012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b="1" dirty="0">
                <a:solidFill>
                  <a:schemeClr val="bg1"/>
                </a:solidFill>
                <a:latin typeface="Arial Narrow" panose="020B0606020202030204" pitchFamily="34" charset="0"/>
                <a:cs typeface="Calibri Light" panose="020F0302020204030204" pitchFamily="34" charset="0"/>
              </a:rPr>
              <a:t>Adoptuj zwierzaka</a:t>
            </a:r>
          </a:p>
        </p:txBody>
      </p:sp>
      <p:sp>
        <p:nvSpPr>
          <p:cNvPr id="22" name="Schemat blokowy: łącznik 21"/>
          <p:cNvSpPr/>
          <p:nvPr/>
        </p:nvSpPr>
        <p:spPr>
          <a:xfrm>
            <a:off x="1319437" y="2052909"/>
            <a:ext cx="158970" cy="158970"/>
          </a:xfrm>
          <a:prstGeom prst="flowChartConnector">
            <a:avLst/>
          </a:prstGeom>
          <a:solidFill>
            <a:srgbClr val="F7ECEB"/>
          </a:solidFill>
          <a:ln>
            <a:solidFill>
              <a:srgbClr val="545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Schemat blokowy: łącznik 22"/>
          <p:cNvSpPr/>
          <p:nvPr/>
        </p:nvSpPr>
        <p:spPr>
          <a:xfrm>
            <a:off x="1359180" y="2461337"/>
            <a:ext cx="79485" cy="86556"/>
          </a:xfrm>
          <a:prstGeom prst="flowChartConnector">
            <a:avLst/>
          </a:prstGeom>
          <a:solidFill>
            <a:srgbClr val="F7ECEB"/>
          </a:solidFill>
          <a:ln>
            <a:solidFill>
              <a:srgbClr val="545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Schemat blokowy: łącznik 23"/>
          <p:cNvSpPr/>
          <p:nvPr/>
        </p:nvSpPr>
        <p:spPr>
          <a:xfrm>
            <a:off x="1359179" y="2780618"/>
            <a:ext cx="79485" cy="86556"/>
          </a:xfrm>
          <a:prstGeom prst="flowChartConnector">
            <a:avLst/>
          </a:prstGeom>
          <a:solidFill>
            <a:srgbClr val="F7ECEB"/>
          </a:solidFill>
          <a:ln>
            <a:solidFill>
              <a:srgbClr val="5458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9" name="Picture 5" descr="C:\Users\alexo\Desktop\projekt\jfdz13-4code\images\logo_grey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167" y="723226"/>
            <a:ext cx="397067" cy="388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alexo\Desktop\projekt\jfdz13-4code\images\name_grey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750888"/>
            <a:ext cx="720080" cy="33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Prostokąt 16"/>
          <p:cNvSpPr/>
          <p:nvPr/>
        </p:nvSpPr>
        <p:spPr>
          <a:xfrm>
            <a:off x="1266133" y="3717032"/>
            <a:ext cx="14939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b="1" dirty="0">
                <a:solidFill>
                  <a:srgbClr val="F7ECEB"/>
                </a:solidFill>
                <a:latin typeface="Bahnschrift Condensed" panose="020B0502040204020203" pitchFamily="34" charset="0"/>
              </a:rPr>
              <a:t>Kontakt</a:t>
            </a:r>
          </a:p>
          <a:p>
            <a:r>
              <a:rPr lang="de-DE" sz="800" dirty="0" err="1">
                <a:solidFill>
                  <a:srgbClr val="F7ECEB"/>
                </a:solidFill>
                <a:latin typeface="Bahnschrift Condensed" panose="020B0502040204020203" pitchFamily="34" charset="0"/>
              </a:rPr>
              <a:t>e-mail</a:t>
            </a:r>
            <a:r>
              <a:rPr lang="de-DE" sz="800" dirty="0">
                <a:solidFill>
                  <a:srgbClr val="F7ECEB"/>
                </a:solidFill>
                <a:latin typeface="Bahnschrift Condensed" panose="020B0502040204020203" pitchFamily="34" charset="0"/>
              </a:rPr>
              <a:t>: 4code@for.pl</a:t>
            </a:r>
          </a:p>
          <a:p>
            <a:r>
              <a:rPr lang="de-DE" sz="800" dirty="0">
                <a:solidFill>
                  <a:srgbClr val="F7ECEB"/>
                </a:solidFill>
                <a:latin typeface="Bahnschrift Condensed" panose="020B0502040204020203" pitchFamily="34" charset="0"/>
              </a:rPr>
              <a:t>tel. +48 569 256 320</a:t>
            </a:r>
          </a:p>
        </p:txBody>
      </p:sp>
      <p:sp>
        <p:nvSpPr>
          <p:cNvPr id="28" name="pole tekstowe 27"/>
          <p:cNvSpPr txBox="1"/>
          <p:nvPr/>
        </p:nvSpPr>
        <p:spPr>
          <a:xfrm>
            <a:off x="3143303" y="609894"/>
            <a:ext cx="45365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rgbClr val="CA6E6C"/>
                </a:solidFill>
              </a:rPr>
              <a:t>Kasiu, Moniko witaj na naszej stronie!</a:t>
            </a:r>
          </a:p>
        </p:txBody>
      </p:sp>
      <p:sp>
        <p:nvSpPr>
          <p:cNvPr id="30" name="pole tekstowe 29"/>
          <p:cNvSpPr txBox="1"/>
          <p:nvPr/>
        </p:nvSpPr>
        <p:spPr>
          <a:xfrm>
            <a:off x="3143303" y="928465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dirty="0">
                <a:solidFill>
                  <a:schemeClr val="bg1">
                    <a:lumMod val="50000"/>
                  </a:schemeClr>
                </a:solidFill>
              </a:rPr>
              <a:t>Możesz adoptować psa będącego pod naszą opieką, możesz zostać wolontariuszem, możesz zostać darczyńcą, możesz… sam zdecyduj co możesz...</a:t>
            </a:r>
          </a:p>
        </p:txBody>
      </p:sp>
      <p:sp>
        <p:nvSpPr>
          <p:cNvPr id="31" name="Prostokąt 30"/>
          <p:cNvSpPr/>
          <p:nvPr/>
        </p:nvSpPr>
        <p:spPr>
          <a:xfrm>
            <a:off x="2915815" y="1413028"/>
            <a:ext cx="4862497" cy="11618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141" y="2766446"/>
            <a:ext cx="1957864" cy="1152035"/>
          </a:xfrm>
          <a:prstGeom prst="rect">
            <a:avLst/>
          </a:prstGeom>
          <a:noFill/>
          <a:ln w="9525">
            <a:solidFill>
              <a:srgbClr val="54587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47" y="1608445"/>
            <a:ext cx="734914" cy="739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072" y="1592881"/>
            <a:ext cx="801933" cy="742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4946" y="3326233"/>
            <a:ext cx="1790651" cy="5760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Prostokąt 31"/>
          <p:cNvSpPr/>
          <p:nvPr/>
        </p:nvSpPr>
        <p:spPr>
          <a:xfrm>
            <a:off x="3180557" y="2838118"/>
            <a:ext cx="783693" cy="2174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500" dirty="0">
                <a:solidFill>
                  <a:schemeClr val="tx1">
                    <a:lumMod val="95000"/>
                    <a:lumOff val="5000"/>
                  </a:schemeClr>
                </a:solidFill>
                <a:latin typeface="Franklin Gothic Heavy" panose="020B0903020102020204" pitchFamily="34" charset="0"/>
              </a:rPr>
              <a:t>KAMIL WOLONTARIUSZEM ROKU 2020</a:t>
            </a:r>
          </a:p>
        </p:txBody>
      </p:sp>
      <p:sp>
        <p:nvSpPr>
          <p:cNvPr id="34" name="pole tekstowe 33"/>
          <p:cNvSpPr txBox="1"/>
          <p:nvPr/>
        </p:nvSpPr>
        <p:spPr>
          <a:xfrm>
            <a:off x="3234831" y="3123583"/>
            <a:ext cx="729419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300" dirty="0">
                <a:solidFill>
                  <a:schemeClr val="tx1">
                    <a:lumMod val="95000"/>
                    <a:lumOff val="5000"/>
                  </a:schemeClr>
                </a:solidFill>
                <a:latin typeface="Bahnschrift SemiBold" panose="020B0502040204020203" pitchFamily="34" charset="0"/>
              </a:rPr>
              <a:t>Fundacja 4Code for Animals została ogłoszona w Forbes najlepszą fundacją  Europie. Ilość uratowanych zwierząt jest nieprawdopodobna.</a:t>
            </a:r>
            <a:endParaRPr lang="pl-PL" sz="300" dirty="0">
              <a:latin typeface="Bahnschrift SemiBold" panose="020B0502040204020203" pitchFamily="34" charset="0"/>
            </a:endParaRPr>
          </a:p>
        </p:txBody>
      </p:sp>
      <p:pic>
        <p:nvPicPr>
          <p:cNvPr id="4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75" y="1608445"/>
            <a:ext cx="734914" cy="727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289" y="1601580"/>
            <a:ext cx="801933" cy="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Prostokąt 37"/>
          <p:cNvSpPr/>
          <p:nvPr/>
        </p:nvSpPr>
        <p:spPr>
          <a:xfrm>
            <a:off x="2915815" y="4077072"/>
            <a:ext cx="4847464" cy="208437"/>
          </a:xfrm>
          <a:prstGeom prst="rect">
            <a:avLst/>
          </a:prstGeom>
          <a:solidFill>
            <a:srgbClr val="C5C5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063" y="2766446"/>
            <a:ext cx="2096443" cy="1135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Prostokąt 14">
            <a:extLst>
              <a:ext uri="{FF2B5EF4-FFF2-40B4-BE49-F238E27FC236}">
                <a16:creationId xmlns:a16="http://schemas.microsoft.com/office/drawing/2014/main" id="{BB81DD65-AFFD-40E6-8CFD-0C7C14431F19}"/>
              </a:ext>
            </a:extLst>
          </p:cNvPr>
          <p:cNvSpPr/>
          <p:nvPr/>
        </p:nvSpPr>
        <p:spPr>
          <a:xfrm>
            <a:off x="1186312" y="548680"/>
            <a:ext cx="6593047" cy="38164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6" name="Obraz 15">
            <a:extLst>
              <a:ext uri="{FF2B5EF4-FFF2-40B4-BE49-F238E27FC236}">
                <a16:creationId xmlns:a16="http://schemas.microsoft.com/office/drawing/2014/main" id="{3B350DFB-0B28-4212-8E67-03AC6419BE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33934" y="612881"/>
            <a:ext cx="5038709" cy="3733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757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FB5CE9-FC4A-400F-9926-7C0034F2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624"/>
            <a:ext cx="8640960" cy="6813377"/>
          </a:xfrm>
        </p:spPr>
      </p:pic>
      <p:sp>
        <p:nvSpPr>
          <p:cNvPr id="1042" name="Prostokąt 1041">
            <a:extLst>
              <a:ext uri="{FF2B5EF4-FFF2-40B4-BE49-F238E27FC236}">
                <a16:creationId xmlns:a16="http://schemas.microsoft.com/office/drawing/2014/main" id="{16C26F6D-B982-4855-B8E8-CFE8050DD2ED}"/>
              </a:ext>
            </a:extLst>
          </p:cNvPr>
          <p:cNvSpPr/>
          <p:nvPr/>
        </p:nvSpPr>
        <p:spPr>
          <a:xfrm>
            <a:off x="2195736" y="3284984"/>
            <a:ext cx="4289547" cy="152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A3B8DC3-8C87-4299-BC05-5EB036862C62}"/>
              </a:ext>
            </a:extLst>
          </p:cNvPr>
          <p:cNvSpPr/>
          <p:nvPr/>
        </p:nvSpPr>
        <p:spPr>
          <a:xfrm>
            <a:off x="1925030" y="-9002"/>
            <a:ext cx="7218970" cy="2121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0149931-EB0E-41ED-B6AF-E78BBF0C451B}"/>
              </a:ext>
            </a:extLst>
          </p:cNvPr>
          <p:cNvSpPr/>
          <p:nvPr/>
        </p:nvSpPr>
        <p:spPr>
          <a:xfrm>
            <a:off x="2903251" y="767107"/>
            <a:ext cx="1524733" cy="291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1A31F87-2A40-4F17-8ED1-C9C73ECC8DA4}"/>
              </a:ext>
            </a:extLst>
          </p:cNvPr>
          <p:cNvSpPr/>
          <p:nvPr/>
        </p:nvSpPr>
        <p:spPr>
          <a:xfrm>
            <a:off x="6759" y="3754"/>
            <a:ext cx="2088000" cy="608040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ACC46212-5922-4D7F-BC3B-F1944CEDC083}"/>
              </a:ext>
            </a:extLst>
          </p:cNvPr>
          <p:cNvSpPr/>
          <p:nvPr/>
        </p:nvSpPr>
        <p:spPr>
          <a:xfrm flipH="1">
            <a:off x="4932040" y="3507758"/>
            <a:ext cx="142544" cy="136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7" name="Obraz 36">
            <a:extLst>
              <a:ext uri="{FF2B5EF4-FFF2-40B4-BE49-F238E27FC236}">
                <a16:creationId xmlns:a16="http://schemas.microsoft.com/office/drawing/2014/main" id="{0C51B435-32B5-496C-A33C-32B58FB7D9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746" y="3478505"/>
            <a:ext cx="1306998" cy="9834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38" name="Prostokąt 37">
            <a:extLst>
              <a:ext uri="{FF2B5EF4-FFF2-40B4-BE49-F238E27FC236}">
                <a16:creationId xmlns:a16="http://schemas.microsoft.com/office/drawing/2014/main" id="{9CBC96E6-50F5-4D1E-AEFB-EAFB760DAA67}"/>
              </a:ext>
            </a:extLst>
          </p:cNvPr>
          <p:cNvSpPr/>
          <p:nvPr/>
        </p:nvSpPr>
        <p:spPr>
          <a:xfrm>
            <a:off x="2328459" y="280208"/>
            <a:ext cx="1800200" cy="436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98E48BB0-205F-41EA-BBD4-7194BAB7BC2A}"/>
              </a:ext>
            </a:extLst>
          </p:cNvPr>
          <p:cNvSpPr txBox="1"/>
          <p:nvPr/>
        </p:nvSpPr>
        <p:spPr>
          <a:xfrm>
            <a:off x="2339520" y="434913"/>
            <a:ext cx="28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Fundacja 4Code for Animals</a:t>
            </a:r>
          </a:p>
        </p:txBody>
      </p:sp>
      <p:pic>
        <p:nvPicPr>
          <p:cNvPr id="6" name="Picture 5" descr="C:\Users\alexo\Desktop\projekt\jfdz13-4code\images\logo_grey.png">
            <a:extLst>
              <a:ext uri="{FF2B5EF4-FFF2-40B4-BE49-F238E27FC236}">
                <a16:creationId xmlns:a16="http://schemas.microsoft.com/office/drawing/2014/main" id="{1D8A306F-764F-47F6-826A-A84980AF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8" y="167629"/>
            <a:ext cx="432048" cy="42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lexo\Desktop\projekt\jfdz13-4code\images\name_grey.png">
            <a:extLst>
              <a:ext uri="{FF2B5EF4-FFF2-40B4-BE49-F238E27FC236}">
                <a16:creationId xmlns:a16="http://schemas.microsoft.com/office/drawing/2014/main" id="{0F40E878-A066-4D80-97FF-31C82B93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5" y="161190"/>
            <a:ext cx="1009305" cy="4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69AF4F85-158E-4B14-A37B-1C627E40E4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355"/>
          <a:stretch/>
        </p:blipFill>
        <p:spPr>
          <a:xfrm>
            <a:off x="-3" y="603656"/>
            <a:ext cx="2134139" cy="3977472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D4B7B9F8-CD32-4D92-8FAF-52CC1320F1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2784" t="7582" r="41004" b="84199"/>
          <a:stretch/>
        </p:blipFill>
        <p:spPr>
          <a:xfrm>
            <a:off x="346566" y="803692"/>
            <a:ext cx="862301" cy="439189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6CDFDEDB-4DC9-443F-86DC-E7EA732241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35" y="4756961"/>
            <a:ext cx="1363795" cy="1172218"/>
          </a:xfrm>
          <a:prstGeom prst="rect">
            <a:avLst/>
          </a:prstGeom>
        </p:spPr>
      </p:pic>
      <p:sp>
        <p:nvSpPr>
          <p:cNvPr id="43" name="Prostokąt 42">
            <a:extLst>
              <a:ext uri="{FF2B5EF4-FFF2-40B4-BE49-F238E27FC236}">
                <a16:creationId xmlns:a16="http://schemas.microsoft.com/office/drawing/2014/main" id="{ABA719BA-7346-478C-83C6-6E84309D1A72}"/>
              </a:ext>
            </a:extLst>
          </p:cNvPr>
          <p:cNvSpPr/>
          <p:nvPr/>
        </p:nvSpPr>
        <p:spPr>
          <a:xfrm>
            <a:off x="908207" y="5245346"/>
            <a:ext cx="703239" cy="2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tx1"/>
                </a:solidFill>
              </a:rPr>
              <a:t>95%</a:t>
            </a: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6235CDDB-BE82-40BF-B3C3-4A9FEE454DE5}"/>
              </a:ext>
            </a:extLst>
          </p:cNvPr>
          <p:cNvSpPr/>
          <p:nvPr/>
        </p:nvSpPr>
        <p:spPr>
          <a:xfrm>
            <a:off x="1043999" y="5957111"/>
            <a:ext cx="431657" cy="20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CB2B64CD-BFD5-4431-8ECC-3C94A285E9BB}"/>
              </a:ext>
            </a:extLst>
          </p:cNvPr>
          <p:cNvSpPr txBox="1"/>
          <p:nvPr/>
        </p:nvSpPr>
        <p:spPr>
          <a:xfrm>
            <a:off x="904552" y="5900217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Adopcji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1E02CEFB-381D-4E7A-AD88-D995E45174E1}"/>
              </a:ext>
            </a:extLst>
          </p:cNvPr>
          <p:cNvSpPr/>
          <p:nvPr/>
        </p:nvSpPr>
        <p:spPr>
          <a:xfrm>
            <a:off x="904552" y="6277697"/>
            <a:ext cx="657790" cy="165968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3FAC2A0E-61AF-4BC2-A11B-86FFDB026A0C}"/>
              </a:ext>
            </a:extLst>
          </p:cNvPr>
          <p:cNvSpPr txBox="1"/>
          <p:nvPr/>
        </p:nvSpPr>
        <p:spPr>
          <a:xfrm>
            <a:off x="855448" y="6271387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Poznaj nas</a:t>
            </a:r>
          </a:p>
        </p:txBody>
      </p:sp>
      <p:pic>
        <p:nvPicPr>
          <p:cNvPr id="48" name="Obraz 47">
            <a:extLst>
              <a:ext uri="{FF2B5EF4-FFF2-40B4-BE49-F238E27FC236}">
                <a16:creationId xmlns:a16="http://schemas.microsoft.com/office/drawing/2014/main" id="{39BC52EB-D577-4CD7-8682-EDA9C4AF36C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0519" y="4941168"/>
            <a:ext cx="2398488" cy="1728192"/>
          </a:xfrm>
          <a:prstGeom prst="rect">
            <a:avLst/>
          </a:prstGeom>
        </p:spPr>
      </p:pic>
      <p:sp>
        <p:nvSpPr>
          <p:cNvPr id="49" name="Prostokąt 48">
            <a:extLst>
              <a:ext uri="{FF2B5EF4-FFF2-40B4-BE49-F238E27FC236}">
                <a16:creationId xmlns:a16="http://schemas.microsoft.com/office/drawing/2014/main" id="{4511B6E3-C95A-4E7E-8672-DBB2B3EA37D3}"/>
              </a:ext>
            </a:extLst>
          </p:cNvPr>
          <p:cNvSpPr/>
          <p:nvPr/>
        </p:nvSpPr>
        <p:spPr>
          <a:xfrm>
            <a:off x="6933699" y="5152495"/>
            <a:ext cx="115212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Sty-Mar</a:t>
            </a:r>
          </a:p>
          <a:p>
            <a:pPr algn="ctr"/>
            <a:r>
              <a:rPr lang="pl-PL" sz="1000" dirty="0">
                <a:solidFill>
                  <a:schemeClr val="tx1"/>
                </a:solidFill>
              </a:rPr>
              <a:t>2020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AEF34D43-8417-4ED3-A4A8-BCB818E86CBF}"/>
              </a:ext>
            </a:extLst>
          </p:cNvPr>
          <p:cNvSpPr/>
          <p:nvPr/>
        </p:nvSpPr>
        <p:spPr>
          <a:xfrm>
            <a:off x="7786212" y="5541242"/>
            <a:ext cx="504056" cy="237839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69355FC-94CE-4FC0-8FA7-B5DF082790C9}"/>
              </a:ext>
            </a:extLst>
          </p:cNvPr>
          <p:cNvSpPr txBox="1"/>
          <p:nvPr/>
        </p:nvSpPr>
        <p:spPr>
          <a:xfrm>
            <a:off x="7786212" y="5520530"/>
            <a:ext cx="49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1"/>
                </a:solidFill>
              </a:rPr>
              <a:t>643 domów</a:t>
            </a:r>
          </a:p>
        </p:txBody>
      </p:sp>
      <p:pic>
        <p:nvPicPr>
          <p:cNvPr id="52" name="Obraz 51">
            <a:extLst>
              <a:ext uri="{FF2B5EF4-FFF2-40B4-BE49-F238E27FC236}">
                <a16:creationId xmlns:a16="http://schemas.microsoft.com/office/drawing/2014/main" id="{7E757A16-50CD-4E49-9533-2E5F0F5F69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2349" y="5130525"/>
            <a:ext cx="419100" cy="504825"/>
          </a:xfrm>
          <a:prstGeom prst="rect">
            <a:avLst/>
          </a:prstGeom>
        </p:spPr>
      </p:pic>
      <p:pic>
        <p:nvPicPr>
          <p:cNvPr id="54" name="Obraz 53">
            <a:extLst>
              <a:ext uri="{FF2B5EF4-FFF2-40B4-BE49-F238E27FC236}">
                <a16:creationId xmlns:a16="http://schemas.microsoft.com/office/drawing/2014/main" id="{BE3C807C-58B0-463E-86F0-8B17F03029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1594023"/>
            <a:ext cx="1968523" cy="143846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Znalezione obrazy dla zapytania: play logo png">
            <a:extLst>
              <a:ext uri="{FF2B5EF4-FFF2-40B4-BE49-F238E27FC236}">
                <a16:creationId xmlns:a16="http://schemas.microsoft.com/office/drawing/2014/main" id="{7F269950-47D4-4722-9B8E-BA7374A4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077" b="92692" l="10000" r="90000">
                        <a14:foregroundMark x1="46556" y1="11731" x2="46556" y2="11731"/>
                        <a14:foregroundMark x1="46556" y1="8269" x2="46556" y2="8269"/>
                        <a14:foregroundMark x1="57667" y1="92692" x2="57667" y2="926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86" y="1840381"/>
            <a:ext cx="469826" cy="2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Obraz 55">
            <a:extLst>
              <a:ext uri="{FF2B5EF4-FFF2-40B4-BE49-F238E27FC236}">
                <a16:creationId xmlns:a16="http://schemas.microsoft.com/office/drawing/2014/main" id="{86CBB27F-3C1D-4A45-A6BC-5534BB386F1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804" b="86275" l="1970" r="96515">
                        <a14:foregroundMark x1="7879" y1="62745" x2="7879" y2="62745"/>
                        <a14:foregroundMark x1="5909" y1="60784" x2="5909" y2="60784"/>
                        <a14:foregroundMark x1="2424" y1="60784" x2="2424" y2="60784"/>
                        <a14:foregroundMark x1="11061" y1="56863" x2="11061" y2="56863"/>
                        <a14:foregroundMark x1="7727" y1="54902" x2="7727" y2="54902"/>
                        <a14:foregroundMark x1="6212" y1="31373" x2="6212" y2="31373"/>
                        <a14:foregroundMark x1="2121" y1="33333" x2="2121" y2="33333"/>
                        <a14:foregroundMark x1="92424" y1="56863" x2="92424" y2="56863"/>
                        <a14:foregroundMark x1="96515" y1="54902" x2="96515" y2="54902"/>
                        <a14:foregroundMark x1="8485" y1="52941" x2="8485" y2="52941"/>
                        <a14:foregroundMark x1="11212" y1="52941" x2="11212" y2="52941"/>
                        <a14:foregroundMark x1="11061" y1="56863" x2="11061" y2="56863"/>
                        <a14:backgroundMark x1="8030" y1="62745" x2="8030" y2="62745"/>
                        <a14:backgroundMark x1="11212" y1="54902" x2="11212" y2="54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6867517" y="2866326"/>
            <a:ext cx="1369408" cy="119896"/>
          </a:xfrm>
          <a:prstGeom prst="rect">
            <a:avLst/>
          </a:prstGeom>
        </p:spPr>
      </p:pic>
      <p:sp>
        <p:nvSpPr>
          <p:cNvPr id="57" name="Prostokąt 56">
            <a:extLst>
              <a:ext uri="{FF2B5EF4-FFF2-40B4-BE49-F238E27FC236}">
                <a16:creationId xmlns:a16="http://schemas.microsoft.com/office/drawing/2014/main" id="{733D9CB6-E0CD-439A-A26B-34BFD3258310}"/>
              </a:ext>
            </a:extLst>
          </p:cNvPr>
          <p:cNvSpPr/>
          <p:nvPr/>
        </p:nvSpPr>
        <p:spPr>
          <a:xfrm>
            <a:off x="777716" y="1528431"/>
            <a:ext cx="697940" cy="210031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99E31279-B312-4F3F-9C87-84A900967CAE}"/>
              </a:ext>
            </a:extLst>
          </p:cNvPr>
          <p:cNvSpPr txBox="1"/>
          <p:nvPr/>
        </p:nvSpPr>
        <p:spPr>
          <a:xfrm>
            <a:off x="703727" y="1477350"/>
            <a:ext cx="1157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b="1" dirty="0">
                <a:solidFill>
                  <a:srgbClr val="F7ECEB"/>
                </a:solidFill>
                <a:latin typeface="+mj-lt"/>
                <a:cs typeface="Calibri Light" panose="020F0302020204030204" pitchFamily="34" charset="0"/>
              </a:rPr>
              <a:t>HOME</a:t>
            </a:r>
          </a:p>
        </p:txBody>
      </p:sp>
      <p:sp>
        <p:nvSpPr>
          <p:cNvPr id="58" name="Prostokąt: zaokrąglone rogi 57">
            <a:extLst>
              <a:ext uri="{FF2B5EF4-FFF2-40B4-BE49-F238E27FC236}">
                <a16:creationId xmlns:a16="http://schemas.microsoft.com/office/drawing/2014/main" id="{4DBA7BAD-D244-477D-81D2-3CA3545D9B89}"/>
              </a:ext>
            </a:extLst>
          </p:cNvPr>
          <p:cNvSpPr/>
          <p:nvPr/>
        </p:nvSpPr>
        <p:spPr>
          <a:xfrm>
            <a:off x="5021087" y="1042375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Kontakt</a:t>
            </a:r>
          </a:p>
        </p:txBody>
      </p:sp>
      <p:sp>
        <p:nvSpPr>
          <p:cNvPr id="65" name="Prostokąt: zaokrąglone rogi 64">
            <a:extLst>
              <a:ext uri="{FF2B5EF4-FFF2-40B4-BE49-F238E27FC236}">
                <a16:creationId xmlns:a16="http://schemas.microsoft.com/office/drawing/2014/main" id="{AC2115FF-9DE2-4B57-B898-8164F70AAC9B}"/>
              </a:ext>
            </a:extLst>
          </p:cNvPr>
          <p:cNvSpPr/>
          <p:nvPr/>
        </p:nvSpPr>
        <p:spPr>
          <a:xfrm>
            <a:off x="2852311" y="1044318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Blog</a:t>
            </a:r>
          </a:p>
        </p:txBody>
      </p:sp>
      <p:sp>
        <p:nvSpPr>
          <p:cNvPr id="66" name="Prostokąt: zaokrąglone rogi 65">
            <a:extLst>
              <a:ext uri="{FF2B5EF4-FFF2-40B4-BE49-F238E27FC236}">
                <a16:creationId xmlns:a16="http://schemas.microsoft.com/office/drawing/2014/main" id="{449B8FF9-562D-4521-B66A-AF8593F78802}"/>
              </a:ext>
            </a:extLst>
          </p:cNvPr>
          <p:cNvSpPr/>
          <p:nvPr/>
        </p:nvSpPr>
        <p:spPr>
          <a:xfrm>
            <a:off x="7161859" y="1050909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Mapa</a:t>
            </a:r>
          </a:p>
        </p:txBody>
      </p:sp>
      <p:sp>
        <p:nvSpPr>
          <p:cNvPr id="59" name="Prostokąt 58">
            <a:extLst>
              <a:ext uri="{FF2B5EF4-FFF2-40B4-BE49-F238E27FC236}">
                <a16:creationId xmlns:a16="http://schemas.microsoft.com/office/drawing/2014/main" id="{A93C0C2C-B491-4518-B525-5EDC3761B451}"/>
              </a:ext>
            </a:extLst>
          </p:cNvPr>
          <p:cNvSpPr/>
          <p:nvPr/>
        </p:nvSpPr>
        <p:spPr>
          <a:xfrm>
            <a:off x="8236925" y="368761"/>
            <a:ext cx="543800" cy="337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4" name="Picture 10" descr="Znalezione obrazy dla zapytania: log in icon">
            <a:extLst>
              <a:ext uri="{FF2B5EF4-FFF2-40B4-BE49-F238E27FC236}">
                <a16:creationId xmlns:a16="http://schemas.microsoft.com/office/drawing/2014/main" id="{34B2F04C-B17E-4D11-B393-5DD3D3AD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0" r="21587" b="17782"/>
          <a:stretch/>
        </p:blipFill>
        <p:spPr bwMode="auto">
          <a:xfrm>
            <a:off x="8285259" y="421274"/>
            <a:ext cx="199480" cy="2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rostokąt 61">
            <a:extLst>
              <a:ext uri="{FF2B5EF4-FFF2-40B4-BE49-F238E27FC236}">
                <a16:creationId xmlns:a16="http://schemas.microsoft.com/office/drawing/2014/main" id="{85E66942-762F-4A2E-AF74-C73D39AB1358}"/>
              </a:ext>
            </a:extLst>
          </p:cNvPr>
          <p:cNvSpPr/>
          <p:nvPr/>
        </p:nvSpPr>
        <p:spPr>
          <a:xfrm>
            <a:off x="416968" y="3572138"/>
            <a:ext cx="914400" cy="914400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8AE59355-ABFF-444A-B05D-BE538F9355A7}"/>
              </a:ext>
            </a:extLst>
          </p:cNvPr>
          <p:cNvSpPr txBox="1"/>
          <p:nvPr/>
        </p:nvSpPr>
        <p:spPr>
          <a:xfrm>
            <a:off x="489935" y="3579334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solidFill>
                  <a:schemeClr val="bg1">
                    <a:lumMod val="6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KONTAKT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57714928-8C44-473A-91E0-7731972C30A3}"/>
              </a:ext>
            </a:extLst>
          </p:cNvPr>
          <p:cNvSpPr/>
          <p:nvPr/>
        </p:nvSpPr>
        <p:spPr>
          <a:xfrm>
            <a:off x="802626" y="1869865"/>
            <a:ext cx="914400" cy="248284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A3457B67-D7E2-436D-998C-06ADEE30E9AD}"/>
              </a:ext>
            </a:extLst>
          </p:cNvPr>
          <p:cNvSpPr txBox="1"/>
          <p:nvPr/>
        </p:nvSpPr>
        <p:spPr>
          <a:xfrm>
            <a:off x="703727" y="1854261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NASZA FUNDACJA</a:t>
            </a: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E5138287-6C61-4910-BC1C-04760890ABBE}"/>
              </a:ext>
            </a:extLst>
          </p:cNvPr>
          <p:cNvSpPr/>
          <p:nvPr/>
        </p:nvSpPr>
        <p:spPr>
          <a:xfrm>
            <a:off x="777716" y="2225510"/>
            <a:ext cx="872601" cy="219413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527B042-C23C-47AE-B6DA-64376AB67C5B}"/>
              </a:ext>
            </a:extLst>
          </p:cNvPr>
          <p:cNvSpPr txBox="1"/>
          <p:nvPr/>
        </p:nvSpPr>
        <p:spPr>
          <a:xfrm>
            <a:off x="708133" y="2167096"/>
            <a:ext cx="12168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PODOPIECZNI</a:t>
            </a:r>
          </a:p>
        </p:txBody>
      </p:sp>
      <p:sp>
        <p:nvSpPr>
          <p:cNvPr id="77" name="Prostokąt 76">
            <a:extLst>
              <a:ext uri="{FF2B5EF4-FFF2-40B4-BE49-F238E27FC236}">
                <a16:creationId xmlns:a16="http://schemas.microsoft.com/office/drawing/2014/main" id="{634D97C2-8221-44F4-8E77-2FE59D046179}"/>
              </a:ext>
            </a:extLst>
          </p:cNvPr>
          <p:cNvSpPr/>
          <p:nvPr/>
        </p:nvSpPr>
        <p:spPr>
          <a:xfrm>
            <a:off x="738845" y="3352488"/>
            <a:ext cx="872601" cy="102259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3B79675B-5B70-4CE9-A0B8-E71A5B3E2540}"/>
              </a:ext>
            </a:extLst>
          </p:cNvPr>
          <p:cNvSpPr/>
          <p:nvPr/>
        </p:nvSpPr>
        <p:spPr>
          <a:xfrm>
            <a:off x="607698" y="2621068"/>
            <a:ext cx="872601" cy="102259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pole tekstowe 79">
            <a:extLst>
              <a:ext uri="{FF2B5EF4-FFF2-40B4-BE49-F238E27FC236}">
                <a16:creationId xmlns:a16="http://schemas.microsoft.com/office/drawing/2014/main" id="{83AEE78E-1BAF-451A-ADF9-7A617C4DE567}"/>
              </a:ext>
            </a:extLst>
          </p:cNvPr>
          <p:cNvSpPr txBox="1"/>
          <p:nvPr/>
        </p:nvSpPr>
        <p:spPr>
          <a:xfrm>
            <a:off x="702107" y="2515444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POZNAJ MNIE</a:t>
            </a:r>
          </a:p>
        </p:txBody>
      </p:sp>
      <p:sp>
        <p:nvSpPr>
          <p:cNvPr id="81" name="Prostokąt 80">
            <a:extLst>
              <a:ext uri="{FF2B5EF4-FFF2-40B4-BE49-F238E27FC236}">
                <a16:creationId xmlns:a16="http://schemas.microsoft.com/office/drawing/2014/main" id="{B50E02B5-8555-4AED-ABC0-43EBE08D4D2A}"/>
              </a:ext>
            </a:extLst>
          </p:cNvPr>
          <p:cNvSpPr/>
          <p:nvPr/>
        </p:nvSpPr>
        <p:spPr>
          <a:xfrm>
            <a:off x="703727" y="2936119"/>
            <a:ext cx="1119963" cy="180530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0FFE1C30-3ACC-4997-9A75-12CAD8ABABDF}"/>
              </a:ext>
            </a:extLst>
          </p:cNvPr>
          <p:cNvSpPr txBox="1"/>
          <p:nvPr/>
        </p:nvSpPr>
        <p:spPr>
          <a:xfrm>
            <a:off x="696082" y="3189892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AKTUALNOŚCI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54B30897-0A4B-49C2-B33C-B0D7B1796FDD}"/>
              </a:ext>
            </a:extLst>
          </p:cNvPr>
          <p:cNvSpPr txBox="1"/>
          <p:nvPr/>
        </p:nvSpPr>
        <p:spPr>
          <a:xfrm>
            <a:off x="703727" y="2856138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WOLONTARIAT</a:t>
            </a:r>
          </a:p>
        </p:txBody>
      </p:sp>
      <p:sp>
        <p:nvSpPr>
          <p:cNvPr id="83" name="Prostokąt 82">
            <a:extLst>
              <a:ext uri="{FF2B5EF4-FFF2-40B4-BE49-F238E27FC236}">
                <a16:creationId xmlns:a16="http://schemas.microsoft.com/office/drawing/2014/main" id="{969D95EC-8D4B-4C83-9FAB-65CF3001AD93}"/>
              </a:ext>
            </a:extLst>
          </p:cNvPr>
          <p:cNvSpPr/>
          <p:nvPr/>
        </p:nvSpPr>
        <p:spPr>
          <a:xfrm>
            <a:off x="5224772" y="6061207"/>
            <a:ext cx="657790" cy="165968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pole tekstowe 83">
            <a:extLst>
              <a:ext uri="{FF2B5EF4-FFF2-40B4-BE49-F238E27FC236}">
                <a16:creationId xmlns:a16="http://schemas.microsoft.com/office/drawing/2014/main" id="{E2EBF24E-4ADB-4CC7-A36F-24E7C51F5346}"/>
              </a:ext>
            </a:extLst>
          </p:cNvPr>
          <p:cNvSpPr txBox="1"/>
          <p:nvPr/>
        </p:nvSpPr>
        <p:spPr>
          <a:xfrm>
            <a:off x="5291071" y="6014127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Zobacz</a:t>
            </a:r>
          </a:p>
        </p:txBody>
      </p:sp>
      <p:sp>
        <p:nvSpPr>
          <p:cNvPr id="86" name="Prostokąt 85">
            <a:extLst>
              <a:ext uri="{FF2B5EF4-FFF2-40B4-BE49-F238E27FC236}">
                <a16:creationId xmlns:a16="http://schemas.microsoft.com/office/drawing/2014/main" id="{FC9AF350-CF7F-43B2-BAFE-BC43F146CC9F}"/>
              </a:ext>
            </a:extLst>
          </p:cNvPr>
          <p:cNvSpPr/>
          <p:nvPr/>
        </p:nvSpPr>
        <p:spPr>
          <a:xfrm flipH="1">
            <a:off x="2931587" y="6227175"/>
            <a:ext cx="324282" cy="21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pole tekstowe 84">
            <a:extLst>
              <a:ext uri="{FF2B5EF4-FFF2-40B4-BE49-F238E27FC236}">
                <a16:creationId xmlns:a16="http://schemas.microsoft.com/office/drawing/2014/main" id="{062FE565-2A8B-4508-B744-E76D0D7EE28F}"/>
              </a:ext>
            </a:extLst>
          </p:cNvPr>
          <p:cNvSpPr txBox="1"/>
          <p:nvPr/>
        </p:nvSpPr>
        <p:spPr>
          <a:xfrm>
            <a:off x="2652246" y="6166928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Spacerów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Prostokąt 86">
            <a:extLst>
              <a:ext uri="{FF2B5EF4-FFF2-40B4-BE49-F238E27FC236}">
                <a16:creationId xmlns:a16="http://schemas.microsoft.com/office/drawing/2014/main" id="{8A6CAD94-1A03-463B-BF90-CC6841D90210}"/>
              </a:ext>
            </a:extLst>
          </p:cNvPr>
          <p:cNvSpPr/>
          <p:nvPr/>
        </p:nvSpPr>
        <p:spPr>
          <a:xfrm>
            <a:off x="4410293" y="6186368"/>
            <a:ext cx="491227" cy="26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8" name="Prostokąt 87">
            <a:extLst>
              <a:ext uri="{FF2B5EF4-FFF2-40B4-BE49-F238E27FC236}">
                <a16:creationId xmlns:a16="http://schemas.microsoft.com/office/drawing/2014/main" id="{08407936-63F6-4F0E-A298-DF896CEFD5F3}"/>
              </a:ext>
            </a:extLst>
          </p:cNvPr>
          <p:cNvSpPr/>
          <p:nvPr/>
        </p:nvSpPr>
        <p:spPr>
          <a:xfrm>
            <a:off x="3598271" y="6227175"/>
            <a:ext cx="491227" cy="26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pole tekstowe 88">
            <a:extLst>
              <a:ext uri="{FF2B5EF4-FFF2-40B4-BE49-F238E27FC236}">
                <a16:creationId xmlns:a16="http://schemas.microsoft.com/office/drawing/2014/main" id="{C334CEC5-BFFC-4B7B-8A96-6D6B3EBA23CB}"/>
              </a:ext>
            </a:extLst>
          </p:cNvPr>
          <p:cNvSpPr txBox="1"/>
          <p:nvPr/>
        </p:nvSpPr>
        <p:spPr>
          <a:xfrm>
            <a:off x="4173439" y="6166928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Wolontariuszy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Prostokąt 90">
            <a:extLst>
              <a:ext uri="{FF2B5EF4-FFF2-40B4-BE49-F238E27FC236}">
                <a16:creationId xmlns:a16="http://schemas.microsoft.com/office/drawing/2014/main" id="{F9D8CA4D-1BEB-4129-A0E4-0A58E54CAE3F}"/>
              </a:ext>
            </a:extLst>
          </p:cNvPr>
          <p:cNvSpPr/>
          <p:nvPr/>
        </p:nvSpPr>
        <p:spPr>
          <a:xfrm flipH="1">
            <a:off x="4684188" y="5756867"/>
            <a:ext cx="3254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3" name="Prostokąt 92">
            <a:extLst>
              <a:ext uri="{FF2B5EF4-FFF2-40B4-BE49-F238E27FC236}">
                <a16:creationId xmlns:a16="http://schemas.microsoft.com/office/drawing/2014/main" id="{F12E1855-06C6-4C06-9F13-CC299CA92AED}"/>
              </a:ext>
            </a:extLst>
          </p:cNvPr>
          <p:cNvSpPr/>
          <p:nvPr/>
        </p:nvSpPr>
        <p:spPr>
          <a:xfrm flipH="1">
            <a:off x="4932040" y="3694750"/>
            <a:ext cx="142544" cy="136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2AD962C1-12E3-4343-8C80-6709476CDD86}"/>
              </a:ext>
            </a:extLst>
          </p:cNvPr>
          <p:cNvSpPr txBox="1"/>
          <p:nvPr/>
        </p:nvSpPr>
        <p:spPr>
          <a:xfrm>
            <a:off x="3478139" y="6177216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Dni u nas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9" name="Obraz 68">
            <a:extLst>
              <a:ext uri="{FF2B5EF4-FFF2-40B4-BE49-F238E27FC236}">
                <a16:creationId xmlns:a16="http://schemas.microsoft.com/office/drawing/2014/main" id="{F546B511-B074-4A58-8F42-B0AFB3C99E1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06774" y="4681480"/>
            <a:ext cx="926988" cy="519376"/>
          </a:xfrm>
          <a:prstGeom prst="rect">
            <a:avLst/>
          </a:prstGeom>
        </p:spPr>
      </p:pic>
      <p:sp>
        <p:nvSpPr>
          <p:cNvPr id="70" name="Prostokąt 69">
            <a:extLst>
              <a:ext uri="{FF2B5EF4-FFF2-40B4-BE49-F238E27FC236}">
                <a16:creationId xmlns:a16="http://schemas.microsoft.com/office/drawing/2014/main" id="{68E6FDDB-B19C-4742-8001-DEF62C7AF9B3}"/>
              </a:ext>
            </a:extLst>
          </p:cNvPr>
          <p:cNvSpPr/>
          <p:nvPr/>
        </p:nvSpPr>
        <p:spPr>
          <a:xfrm>
            <a:off x="2550896" y="5296511"/>
            <a:ext cx="3207075" cy="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pole tekstowe 70">
            <a:extLst>
              <a:ext uri="{FF2B5EF4-FFF2-40B4-BE49-F238E27FC236}">
                <a16:creationId xmlns:a16="http://schemas.microsoft.com/office/drawing/2014/main" id="{D26220B6-E6F7-41A6-9475-B7323692DB77}"/>
              </a:ext>
            </a:extLst>
          </p:cNvPr>
          <p:cNvSpPr txBox="1"/>
          <p:nvPr/>
        </p:nvSpPr>
        <p:spPr>
          <a:xfrm>
            <a:off x="2519010" y="5146043"/>
            <a:ext cx="318248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50000"/>
                  </a:schemeClr>
                </a:solidFill>
              </a:rPr>
              <a:t>CHARAKTER: spokojny, nieśmiały, do obcych podchodzi z dystansem.</a:t>
            </a:r>
            <a:br>
              <a:rPr lang="pl-PL" sz="85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l-PL" sz="850" b="1" dirty="0">
                <a:solidFill>
                  <a:schemeClr val="bg1">
                    <a:lumMod val="50000"/>
                  </a:schemeClr>
                </a:solidFill>
              </a:rPr>
              <a:t>DLA KOGO: Dla osoby aktywnie spędzającej czas, konsekwentnej i cierpliwej.</a:t>
            </a:r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87A07C6A-3E54-4C21-89D7-B1E9CE47F074}"/>
              </a:ext>
            </a:extLst>
          </p:cNvPr>
          <p:cNvSpPr/>
          <p:nvPr/>
        </p:nvSpPr>
        <p:spPr>
          <a:xfrm>
            <a:off x="3131840" y="4876788"/>
            <a:ext cx="845822" cy="27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pole tekstowe 75">
            <a:extLst>
              <a:ext uri="{FF2B5EF4-FFF2-40B4-BE49-F238E27FC236}">
                <a16:creationId xmlns:a16="http://schemas.microsoft.com/office/drawing/2014/main" id="{BD59C576-0FA2-440F-9534-9F6E67F5C052}"/>
              </a:ext>
            </a:extLst>
          </p:cNvPr>
          <p:cNvSpPr txBox="1"/>
          <p:nvPr/>
        </p:nvSpPr>
        <p:spPr>
          <a:xfrm>
            <a:off x="3041840" y="4697509"/>
            <a:ext cx="845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TUTEK</a:t>
            </a:r>
          </a:p>
        </p:txBody>
      </p:sp>
      <p:sp>
        <p:nvSpPr>
          <p:cNvPr id="95" name="pole tekstowe 94">
            <a:extLst>
              <a:ext uri="{FF2B5EF4-FFF2-40B4-BE49-F238E27FC236}">
                <a16:creationId xmlns:a16="http://schemas.microsoft.com/office/drawing/2014/main" id="{114091F5-E929-4C94-9F51-C1F3D014D62F}"/>
              </a:ext>
            </a:extLst>
          </p:cNvPr>
          <p:cNvSpPr txBox="1"/>
          <p:nvPr/>
        </p:nvSpPr>
        <p:spPr>
          <a:xfrm>
            <a:off x="3048679" y="4916304"/>
            <a:ext cx="11268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>
                <a:solidFill>
                  <a:schemeClr val="bg1">
                    <a:lumMod val="50000"/>
                  </a:schemeClr>
                </a:solidFill>
              </a:rPr>
              <a:t>Pies, lat 5, Mały</a:t>
            </a:r>
          </a:p>
        </p:txBody>
      </p:sp>
      <p:sp>
        <p:nvSpPr>
          <p:cNvPr id="1043" name="Prostokąt 1042">
            <a:extLst>
              <a:ext uri="{FF2B5EF4-FFF2-40B4-BE49-F238E27FC236}">
                <a16:creationId xmlns:a16="http://schemas.microsoft.com/office/drawing/2014/main" id="{D4DA3478-4C1F-42A6-B6EA-06B3DC2A470C}"/>
              </a:ext>
            </a:extLst>
          </p:cNvPr>
          <p:cNvSpPr/>
          <p:nvPr/>
        </p:nvSpPr>
        <p:spPr>
          <a:xfrm>
            <a:off x="2339520" y="4800698"/>
            <a:ext cx="757145" cy="405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8" name="Picture 14" descr="Znalezione obrazy dla zapytania: dog circle">
            <a:extLst>
              <a:ext uri="{FF2B5EF4-FFF2-40B4-BE49-F238E27FC236}">
                <a16:creationId xmlns:a16="http://schemas.microsoft.com/office/drawing/2014/main" id="{E886B082-85AE-4D8F-8081-E4D9F70CF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8440" y="4703079"/>
            <a:ext cx="386143" cy="386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Prostokąt: zaokrąglone rogi 1023">
            <a:extLst>
              <a:ext uri="{FF2B5EF4-FFF2-40B4-BE49-F238E27FC236}">
                <a16:creationId xmlns:a16="http://schemas.microsoft.com/office/drawing/2014/main" id="{B90FB1D9-A5E0-4A4B-8A94-F43B68429569}"/>
              </a:ext>
            </a:extLst>
          </p:cNvPr>
          <p:cNvSpPr/>
          <p:nvPr/>
        </p:nvSpPr>
        <p:spPr>
          <a:xfrm>
            <a:off x="6769520" y="3579334"/>
            <a:ext cx="1480486" cy="1050917"/>
          </a:xfrm>
          <a:prstGeom prst="roundRect">
            <a:avLst/>
          </a:prstGeom>
          <a:solidFill>
            <a:srgbClr val="FDA8C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27" name="Obraz 1026">
            <a:extLst>
              <a:ext uri="{FF2B5EF4-FFF2-40B4-BE49-F238E27FC236}">
                <a16:creationId xmlns:a16="http://schemas.microsoft.com/office/drawing/2014/main" id="{2219D371-D52D-45C3-A746-B52B43C5907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283" y="3072930"/>
            <a:ext cx="2279940" cy="1727768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1039" name="Obraz 1038">
            <a:extLst>
              <a:ext uri="{FF2B5EF4-FFF2-40B4-BE49-F238E27FC236}">
                <a16:creationId xmlns:a16="http://schemas.microsoft.com/office/drawing/2014/main" id="{8A095E44-8A7B-46C4-9587-2F922EC09BAB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465" y="3473467"/>
            <a:ext cx="1218054" cy="9884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41" name="Obraz 1040">
            <a:extLst>
              <a:ext uri="{FF2B5EF4-FFF2-40B4-BE49-F238E27FC236}">
                <a16:creationId xmlns:a16="http://schemas.microsoft.com/office/drawing/2014/main" id="{6687CB1F-824E-4387-BADC-C756E225FE8D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105" y="3467029"/>
            <a:ext cx="1306998" cy="9949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45" name="Picture 18" descr="brown tabby kitten">
            <a:extLst>
              <a:ext uri="{FF2B5EF4-FFF2-40B4-BE49-F238E27FC236}">
                <a16:creationId xmlns:a16="http://schemas.microsoft.com/office/drawing/2014/main" id="{4C542192-F62A-4118-B840-0C8A0614FA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7" b="13860"/>
          <a:stretch/>
        </p:blipFill>
        <p:spPr bwMode="auto">
          <a:xfrm>
            <a:off x="2230498" y="1680087"/>
            <a:ext cx="4080021" cy="142015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7" name="Obraz 1046">
            <a:extLst>
              <a:ext uri="{FF2B5EF4-FFF2-40B4-BE49-F238E27FC236}">
                <a16:creationId xmlns:a16="http://schemas.microsoft.com/office/drawing/2014/main" id="{EBB82B9E-7913-40F1-9C9D-6ABB2A261E65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48" y="2349703"/>
            <a:ext cx="633178" cy="422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51" name="Obraz 1050">
            <a:extLst>
              <a:ext uri="{FF2B5EF4-FFF2-40B4-BE49-F238E27FC236}">
                <a16:creationId xmlns:a16="http://schemas.microsoft.com/office/drawing/2014/main" id="{86449073-AAC3-4D50-8BE3-7DAA80E74FC3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37" y="1810317"/>
            <a:ext cx="659261" cy="441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55" name="pole tekstowe 1054">
            <a:extLst>
              <a:ext uri="{FF2B5EF4-FFF2-40B4-BE49-F238E27FC236}">
                <a16:creationId xmlns:a16="http://schemas.microsoft.com/office/drawing/2014/main" id="{08576E84-4B34-4E00-8AA8-561917C57166}"/>
              </a:ext>
            </a:extLst>
          </p:cNvPr>
          <p:cNvSpPr txBox="1"/>
          <p:nvPr/>
        </p:nvSpPr>
        <p:spPr>
          <a:xfrm>
            <a:off x="2519010" y="2592392"/>
            <a:ext cx="127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Ciapkowo</a:t>
            </a:r>
          </a:p>
        </p:txBody>
      </p:sp>
    </p:spTree>
    <p:extLst>
      <p:ext uri="{BB962C8B-B14F-4D97-AF65-F5344CB8AC3E}">
        <p14:creationId xmlns:p14="http://schemas.microsoft.com/office/powerpoint/2010/main" val="12690497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FB5CE9-FC4A-400F-9926-7C0034F2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624"/>
            <a:ext cx="8640960" cy="6813377"/>
          </a:xfrm>
        </p:spPr>
      </p:pic>
      <p:sp>
        <p:nvSpPr>
          <p:cNvPr id="1042" name="Prostokąt 1041">
            <a:extLst>
              <a:ext uri="{FF2B5EF4-FFF2-40B4-BE49-F238E27FC236}">
                <a16:creationId xmlns:a16="http://schemas.microsoft.com/office/drawing/2014/main" id="{16C26F6D-B982-4855-B8E8-CFE8050DD2ED}"/>
              </a:ext>
            </a:extLst>
          </p:cNvPr>
          <p:cNvSpPr/>
          <p:nvPr/>
        </p:nvSpPr>
        <p:spPr>
          <a:xfrm>
            <a:off x="2195736" y="3284984"/>
            <a:ext cx="4289547" cy="152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A3B8DC3-8C87-4299-BC05-5EB036862C62}"/>
              </a:ext>
            </a:extLst>
          </p:cNvPr>
          <p:cNvSpPr/>
          <p:nvPr/>
        </p:nvSpPr>
        <p:spPr>
          <a:xfrm>
            <a:off x="1925030" y="-9002"/>
            <a:ext cx="7218970" cy="2121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0149931-EB0E-41ED-B6AF-E78BBF0C451B}"/>
              </a:ext>
            </a:extLst>
          </p:cNvPr>
          <p:cNvSpPr/>
          <p:nvPr/>
        </p:nvSpPr>
        <p:spPr>
          <a:xfrm>
            <a:off x="2903251" y="767107"/>
            <a:ext cx="1524733" cy="291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1A31F87-2A40-4F17-8ED1-C9C73ECC8DA4}"/>
              </a:ext>
            </a:extLst>
          </p:cNvPr>
          <p:cNvSpPr/>
          <p:nvPr/>
        </p:nvSpPr>
        <p:spPr>
          <a:xfrm>
            <a:off x="6759" y="3754"/>
            <a:ext cx="2088000" cy="608040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ACC46212-5922-4D7F-BC3B-F1944CEDC083}"/>
              </a:ext>
            </a:extLst>
          </p:cNvPr>
          <p:cNvSpPr/>
          <p:nvPr/>
        </p:nvSpPr>
        <p:spPr>
          <a:xfrm flipH="1">
            <a:off x="4932040" y="3507758"/>
            <a:ext cx="142544" cy="136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9CBC96E6-50F5-4D1E-AEFB-EAFB760DAA67}"/>
              </a:ext>
            </a:extLst>
          </p:cNvPr>
          <p:cNvSpPr/>
          <p:nvPr/>
        </p:nvSpPr>
        <p:spPr>
          <a:xfrm>
            <a:off x="2328459" y="280208"/>
            <a:ext cx="1800200" cy="436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98E48BB0-205F-41EA-BBD4-7194BAB7BC2A}"/>
              </a:ext>
            </a:extLst>
          </p:cNvPr>
          <p:cNvSpPr txBox="1"/>
          <p:nvPr/>
        </p:nvSpPr>
        <p:spPr>
          <a:xfrm>
            <a:off x="2339520" y="434913"/>
            <a:ext cx="28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Fundacja 4Code for Animals</a:t>
            </a:r>
          </a:p>
        </p:txBody>
      </p:sp>
      <p:pic>
        <p:nvPicPr>
          <p:cNvPr id="6" name="Picture 5" descr="C:\Users\alexo\Desktop\projekt\jfdz13-4code\images\logo_grey.png">
            <a:extLst>
              <a:ext uri="{FF2B5EF4-FFF2-40B4-BE49-F238E27FC236}">
                <a16:creationId xmlns:a16="http://schemas.microsoft.com/office/drawing/2014/main" id="{1D8A306F-764F-47F6-826A-A84980AF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8" y="167629"/>
            <a:ext cx="432048" cy="42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lexo\Desktop\projekt\jfdz13-4code\images\name_grey.png">
            <a:extLst>
              <a:ext uri="{FF2B5EF4-FFF2-40B4-BE49-F238E27FC236}">
                <a16:creationId xmlns:a16="http://schemas.microsoft.com/office/drawing/2014/main" id="{0F40E878-A066-4D80-97FF-31C82B93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5" y="161190"/>
            <a:ext cx="1009305" cy="4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69AF4F85-158E-4B14-A37B-1C627E40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5"/>
          <a:stretch/>
        </p:blipFill>
        <p:spPr>
          <a:xfrm>
            <a:off x="-3" y="603656"/>
            <a:ext cx="2134139" cy="3977472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D4B7B9F8-CD32-4D92-8FAF-52CC1320F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4" t="7582" r="41004" b="84199"/>
          <a:stretch/>
        </p:blipFill>
        <p:spPr>
          <a:xfrm>
            <a:off x="346566" y="803692"/>
            <a:ext cx="862301" cy="439189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6CDFDEDB-4DC9-443F-86DC-E7EA73224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35" y="4756961"/>
            <a:ext cx="1363795" cy="1172218"/>
          </a:xfrm>
          <a:prstGeom prst="rect">
            <a:avLst/>
          </a:prstGeom>
        </p:spPr>
      </p:pic>
      <p:sp>
        <p:nvSpPr>
          <p:cNvPr id="43" name="Prostokąt 42">
            <a:extLst>
              <a:ext uri="{FF2B5EF4-FFF2-40B4-BE49-F238E27FC236}">
                <a16:creationId xmlns:a16="http://schemas.microsoft.com/office/drawing/2014/main" id="{ABA719BA-7346-478C-83C6-6E84309D1A72}"/>
              </a:ext>
            </a:extLst>
          </p:cNvPr>
          <p:cNvSpPr/>
          <p:nvPr/>
        </p:nvSpPr>
        <p:spPr>
          <a:xfrm>
            <a:off x="908207" y="5245346"/>
            <a:ext cx="703239" cy="2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tx1"/>
                </a:solidFill>
              </a:rPr>
              <a:t>85%</a:t>
            </a: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6235CDDB-BE82-40BF-B3C3-4A9FEE454DE5}"/>
              </a:ext>
            </a:extLst>
          </p:cNvPr>
          <p:cNvSpPr/>
          <p:nvPr/>
        </p:nvSpPr>
        <p:spPr>
          <a:xfrm>
            <a:off x="1043999" y="5957111"/>
            <a:ext cx="431657" cy="20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CB2B64CD-BFD5-4431-8ECC-3C94A285E9BB}"/>
              </a:ext>
            </a:extLst>
          </p:cNvPr>
          <p:cNvSpPr txBox="1"/>
          <p:nvPr/>
        </p:nvSpPr>
        <p:spPr>
          <a:xfrm>
            <a:off x="721079" y="5900217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Skuteczności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1E02CEFB-381D-4E7A-AD88-D995E45174E1}"/>
              </a:ext>
            </a:extLst>
          </p:cNvPr>
          <p:cNvSpPr/>
          <p:nvPr/>
        </p:nvSpPr>
        <p:spPr>
          <a:xfrm>
            <a:off x="904552" y="6277697"/>
            <a:ext cx="657790" cy="165968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3FAC2A0E-61AF-4BC2-A11B-86FFDB026A0C}"/>
              </a:ext>
            </a:extLst>
          </p:cNvPr>
          <p:cNvSpPr txBox="1"/>
          <p:nvPr/>
        </p:nvSpPr>
        <p:spPr>
          <a:xfrm>
            <a:off x="855448" y="6271387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Poznaj nas</a:t>
            </a:r>
          </a:p>
        </p:txBody>
      </p:sp>
      <p:pic>
        <p:nvPicPr>
          <p:cNvPr id="48" name="Obraz 47">
            <a:extLst>
              <a:ext uri="{FF2B5EF4-FFF2-40B4-BE49-F238E27FC236}">
                <a16:creationId xmlns:a16="http://schemas.microsoft.com/office/drawing/2014/main" id="{39BC52EB-D577-4CD7-8682-EDA9C4AF3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519" y="4941168"/>
            <a:ext cx="2398488" cy="1728192"/>
          </a:xfrm>
          <a:prstGeom prst="rect">
            <a:avLst/>
          </a:prstGeom>
        </p:spPr>
      </p:pic>
      <p:sp>
        <p:nvSpPr>
          <p:cNvPr id="49" name="Prostokąt 48">
            <a:extLst>
              <a:ext uri="{FF2B5EF4-FFF2-40B4-BE49-F238E27FC236}">
                <a16:creationId xmlns:a16="http://schemas.microsoft.com/office/drawing/2014/main" id="{4511B6E3-C95A-4E7E-8672-DBB2B3EA37D3}"/>
              </a:ext>
            </a:extLst>
          </p:cNvPr>
          <p:cNvSpPr/>
          <p:nvPr/>
        </p:nvSpPr>
        <p:spPr>
          <a:xfrm>
            <a:off x="6933699" y="5152495"/>
            <a:ext cx="115212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Sty-Mar</a:t>
            </a:r>
          </a:p>
          <a:p>
            <a:pPr algn="ctr"/>
            <a:r>
              <a:rPr lang="pl-PL" sz="1000" dirty="0">
                <a:solidFill>
                  <a:schemeClr val="tx1"/>
                </a:solidFill>
              </a:rPr>
              <a:t>2020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AEF34D43-8417-4ED3-A4A8-BCB818E86CBF}"/>
              </a:ext>
            </a:extLst>
          </p:cNvPr>
          <p:cNvSpPr/>
          <p:nvPr/>
        </p:nvSpPr>
        <p:spPr>
          <a:xfrm>
            <a:off x="7786212" y="5541242"/>
            <a:ext cx="504056" cy="237839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69355FC-94CE-4FC0-8FA7-B5DF082790C9}"/>
              </a:ext>
            </a:extLst>
          </p:cNvPr>
          <p:cNvSpPr txBox="1"/>
          <p:nvPr/>
        </p:nvSpPr>
        <p:spPr>
          <a:xfrm>
            <a:off x="7786212" y="5520530"/>
            <a:ext cx="49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1"/>
                </a:solidFill>
              </a:rPr>
              <a:t>643 domów</a:t>
            </a:r>
          </a:p>
        </p:txBody>
      </p:sp>
      <p:pic>
        <p:nvPicPr>
          <p:cNvPr id="52" name="Obraz 51">
            <a:extLst>
              <a:ext uri="{FF2B5EF4-FFF2-40B4-BE49-F238E27FC236}">
                <a16:creationId xmlns:a16="http://schemas.microsoft.com/office/drawing/2014/main" id="{7E757A16-50CD-4E49-9533-2E5F0F5F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349" y="5130525"/>
            <a:ext cx="419100" cy="504825"/>
          </a:xfrm>
          <a:prstGeom prst="rect">
            <a:avLst/>
          </a:prstGeom>
        </p:spPr>
      </p:pic>
      <p:pic>
        <p:nvPicPr>
          <p:cNvPr id="1028" name="Picture 4" descr="Znalezione obrazy dla zapytania: play logo png">
            <a:extLst>
              <a:ext uri="{FF2B5EF4-FFF2-40B4-BE49-F238E27FC236}">
                <a16:creationId xmlns:a16="http://schemas.microsoft.com/office/drawing/2014/main" id="{7F269950-47D4-4722-9B8E-BA7374A4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77" b="92692" l="10000" r="90000">
                        <a14:foregroundMark x1="46556" y1="11731" x2="46556" y2="11731"/>
                        <a14:foregroundMark x1="46556" y1="8269" x2="46556" y2="8269"/>
                        <a14:foregroundMark x1="57667" y1="92692" x2="57667" y2="926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86" y="1840381"/>
            <a:ext cx="469826" cy="2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Obraz 55">
            <a:extLst>
              <a:ext uri="{FF2B5EF4-FFF2-40B4-BE49-F238E27FC236}">
                <a16:creationId xmlns:a16="http://schemas.microsoft.com/office/drawing/2014/main" id="{86CBB27F-3C1D-4A45-A6BC-5534BB386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4" b="86275" l="1970" r="96515">
                        <a14:foregroundMark x1="7879" y1="62745" x2="7879" y2="62745"/>
                        <a14:foregroundMark x1="5909" y1="60784" x2="5909" y2="60784"/>
                        <a14:foregroundMark x1="2424" y1="60784" x2="2424" y2="60784"/>
                        <a14:foregroundMark x1="11061" y1="56863" x2="11061" y2="56863"/>
                        <a14:foregroundMark x1="7727" y1="54902" x2="7727" y2="54902"/>
                        <a14:foregroundMark x1="6212" y1="31373" x2="6212" y2="31373"/>
                        <a14:foregroundMark x1="2121" y1="33333" x2="2121" y2="33333"/>
                        <a14:foregroundMark x1="92424" y1="56863" x2="92424" y2="56863"/>
                        <a14:foregroundMark x1="96515" y1="54902" x2="96515" y2="54902"/>
                        <a14:foregroundMark x1="8485" y1="52941" x2="8485" y2="52941"/>
                        <a14:foregroundMark x1="11212" y1="52941" x2="11212" y2="52941"/>
                        <a14:foregroundMark x1="11061" y1="56863" x2="11061" y2="56863"/>
                        <a14:backgroundMark x1="8030" y1="62745" x2="8030" y2="62745"/>
                        <a14:backgroundMark x1="11212" y1="54902" x2="11212" y2="54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6867517" y="2866326"/>
            <a:ext cx="1369408" cy="119896"/>
          </a:xfrm>
          <a:prstGeom prst="rect">
            <a:avLst/>
          </a:prstGeom>
        </p:spPr>
      </p:pic>
      <p:sp>
        <p:nvSpPr>
          <p:cNvPr id="57" name="Prostokąt 56">
            <a:extLst>
              <a:ext uri="{FF2B5EF4-FFF2-40B4-BE49-F238E27FC236}">
                <a16:creationId xmlns:a16="http://schemas.microsoft.com/office/drawing/2014/main" id="{733D9CB6-E0CD-439A-A26B-34BFD3258310}"/>
              </a:ext>
            </a:extLst>
          </p:cNvPr>
          <p:cNvSpPr/>
          <p:nvPr/>
        </p:nvSpPr>
        <p:spPr>
          <a:xfrm>
            <a:off x="777716" y="1528431"/>
            <a:ext cx="697940" cy="210031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99E31279-B312-4F3F-9C87-84A900967CAE}"/>
              </a:ext>
            </a:extLst>
          </p:cNvPr>
          <p:cNvSpPr txBox="1"/>
          <p:nvPr/>
        </p:nvSpPr>
        <p:spPr>
          <a:xfrm>
            <a:off x="703727" y="1477350"/>
            <a:ext cx="1157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rgbClr val="F7ECEB"/>
                </a:solidFill>
                <a:latin typeface="+mj-lt"/>
                <a:cs typeface="Calibri Light" panose="020F0302020204030204" pitchFamily="34" charset="0"/>
              </a:rPr>
              <a:t>HOME</a:t>
            </a:r>
          </a:p>
        </p:txBody>
      </p:sp>
      <p:sp>
        <p:nvSpPr>
          <p:cNvPr id="58" name="Prostokąt: zaokrąglone rogi 57">
            <a:extLst>
              <a:ext uri="{FF2B5EF4-FFF2-40B4-BE49-F238E27FC236}">
                <a16:creationId xmlns:a16="http://schemas.microsoft.com/office/drawing/2014/main" id="{4DBA7BAD-D244-477D-81D2-3CA3545D9B89}"/>
              </a:ext>
            </a:extLst>
          </p:cNvPr>
          <p:cNvSpPr/>
          <p:nvPr/>
        </p:nvSpPr>
        <p:spPr>
          <a:xfrm>
            <a:off x="5021087" y="1042375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Kontakt</a:t>
            </a:r>
          </a:p>
        </p:txBody>
      </p:sp>
      <p:sp>
        <p:nvSpPr>
          <p:cNvPr id="65" name="Prostokąt: zaokrąglone rogi 64">
            <a:extLst>
              <a:ext uri="{FF2B5EF4-FFF2-40B4-BE49-F238E27FC236}">
                <a16:creationId xmlns:a16="http://schemas.microsoft.com/office/drawing/2014/main" id="{AC2115FF-9DE2-4B57-B898-8164F70AAC9B}"/>
              </a:ext>
            </a:extLst>
          </p:cNvPr>
          <p:cNvSpPr/>
          <p:nvPr/>
        </p:nvSpPr>
        <p:spPr>
          <a:xfrm>
            <a:off x="2852311" y="1044318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Blog</a:t>
            </a:r>
          </a:p>
        </p:txBody>
      </p:sp>
      <p:sp>
        <p:nvSpPr>
          <p:cNvPr id="66" name="Prostokąt: zaokrąglone rogi 65">
            <a:extLst>
              <a:ext uri="{FF2B5EF4-FFF2-40B4-BE49-F238E27FC236}">
                <a16:creationId xmlns:a16="http://schemas.microsoft.com/office/drawing/2014/main" id="{449B8FF9-562D-4521-B66A-AF8593F78802}"/>
              </a:ext>
            </a:extLst>
          </p:cNvPr>
          <p:cNvSpPr/>
          <p:nvPr/>
        </p:nvSpPr>
        <p:spPr>
          <a:xfrm>
            <a:off x="7161859" y="1050909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Mapa</a:t>
            </a:r>
          </a:p>
        </p:txBody>
      </p:sp>
      <p:sp>
        <p:nvSpPr>
          <p:cNvPr id="59" name="Prostokąt 58">
            <a:extLst>
              <a:ext uri="{FF2B5EF4-FFF2-40B4-BE49-F238E27FC236}">
                <a16:creationId xmlns:a16="http://schemas.microsoft.com/office/drawing/2014/main" id="{A93C0C2C-B491-4518-B525-5EDC3761B451}"/>
              </a:ext>
            </a:extLst>
          </p:cNvPr>
          <p:cNvSpPr/>
          <p:nvPr/>
        </p:nvSpPr>
        <p:spPr>
          <a:xfrm>
            <a:off x="8236925" y="368761"/>
            <a:ext cx="543800" cy="337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4" name="Picture 10" descr="Znalezione obrazy dla zapytania: log in icon">
            <a:extLst>
              <a:ext uri="{FF2B5EF4-FFF2-40B4-BE49-F238E27FC236}">
                <a16:creationId xmlns:a16="http://schemas.microsoft.com/office/drawing/2014/main" id="{34B2F04C-B17E-4D11-B393-5DD3D3AD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0" r="21587" b="17782"/>
          <a:stretch/>
        </p:blipFill>
        <p:spPr bwMode="auto">
          <a:xfrm>
            <a:off x="8285259" y="421274"/>
            <a:ext cx="199480" cy="2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rostokąt 61">
            <a:extLst>
              <a:ext uri="{FF2B5EF4-FFF2-40B4-BE49-F238E27FC236}">
                <a16:creationId xmlns:a16="http://schemas.microsoft.com/office/drawing/2014/main" id="{85E66942-762F-4A2E-AF74-C73D39AB1358}"/>
              </a:ext>
            </a:extLst>
          </p:cNvPr>
          <p:cNvSpPr/>
          <p:nvPr/>
        </p:nvSpPr>
        <p:spPr>
          <a:xfrm>
            <a:off x="416968" y="3572138"/>
            <a:ext cx="914400" cy="914400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8AE59355-ABFF-444A-B05D-BE538F9355A7}"/>
              </a:ext>
            </a:extLst>
          </p:cNvPr>
          <p:cNvSpPr txBox="1"/>
          <p:nvPr/>
        </p:nvSpPr>
        <p:spPr>
          <a:xfrm>
            <a:off x="489935" y="3579334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solidFill>
                  <a:schemeClr val="bg1">
                    <a:lumMod val="6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KONTAKT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57714928-8C44-473A-91E0-7731972C30A3}"/>
              </a:ext>
            </a:extLst>
          </p:cNvPr>
          <p:cNvSpPr/>
          <p:nvPr/>
        </p:nvSpPr>
        <p:spPr>
          <a:xfrm>
            <a:off x="802626" y="1869865"/>
            <a:ext cx="914400" cy="248284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A3457B67-D7E2-436D-998C-06ADEE30E9AD}"/>
              </a:ext>
            </a:extLst>
          </p:cNvPr>
          <p:cNvSpPr txBox="1"/>
          <p:nvPr/>
        </p:nvSpPr>
        <p:spPr>
          <a:xfrm>
            <a:off x="695537" y="1830368"/>
            <a:ext cx="1271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NASZA FUNDACJA</a:t>
            </a: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E5138287-6C61-4910-BC1C-04760890ABBE}"/>
              </a:ext>
            </a:extLst>
          </p:cNvPr>
          <p:cNvSpPr/>
          <p:nvPr/>
        </p:nvSpPr>
        <p:spPr>
          <a:xfrm>
            <a:off x="777716" y="2225510"/>
            <a:ext cx="872601" cy="219413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527B042-C23C-47AE-B6DA-64376AB67C5B}"/>
              </a:ext>
            </a:extLst>
          </p:cNvPr>
          <p:cNvSpPr txBox="1"/>
          <p:nvPr/>
        </p:nvSpPr>
        <p:spPr>
          <a:xfrm>
            <a:off x="708133" y="2167096"/>
            <a:ext cx="12168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b="1" dirty="0">
                <a:solidFill>
                  <a:schemeClr val="bg1"/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PODOPIECZNI</a:t>
            </a:r>
          </a:p>
        </p:txBody>
      </p:sp>
      <p:sp>
        <p:nvSpPr>
          <p:cNvPr id="77" name="Prostokąt 76">
            <a:extLst>
              <a:ext uri="{FF2B5EF4-FFF2-40B4-BE49-F238E27FC236}">
                <a16:creationId xmlns:a16="http://schemas.microsoft.com/office/drawing/2014/main" id="{634D97C2-8221-44F4-8E77-2FE59D046179}"/>
              </a:ext>
            </a:extLst>
          </p:cNvPr>
          <p:cNvSpPr/>
          <p:nvPr/>
        </p:nvSpPr>
        <p:spPr>
          <a:xfrm>
            <a:off x="738845" y="3352488"/>
            <a:ext cx="872601" cy="102259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3B79675B-5B70-4CE9-A0B8-E71A5B3E2540}"/>
              </a:ext>
            </a:extLst>
          </p:cNvPr>
          <p:cNvSpPr/>
          <p:nvPr/>
        </p:nvSpPr>
        <p:spPr>
          <a:xfrm>
            <a:off x="607698" y="2621068"/>
            <a:ext cx="872601" cy="102259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pole tekstowe 79">
            <a:extLst>
              <a:ext uri="{FF2B5EF4-FFF2-40B4-BE49-F238E27FC236}">
                <a16:creationId xmlns:a16="http://schemas.microsoft.com/office/drawing/2014/main" id="{83AEE78E-1BAF-451A-ADF9-7A617C4DE567}"/>
              </a:ext>
            </a:extLst>
          </p:cNvPr>
          <p:cNvSpPr txBox="1"/>
          <p:nvPr/>
        </p:nvSpPr>
        <p:spPr>
          <a:xfrm>
            <a:off x="702107" y="2515444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POZNAJ MNIE</a:t>
            </a:r>
          </a:p>
        </p:txBody>
      </p:sp>
      <p:sp>
        <p:nvSpPr>
          <p:cNvPr id="81" name="Prostokąt 80">
            <a:extLst>
              <a:ext uri="{FF2B5EF4-FFF2-40B4-BE49-F238E27FC236}">
                <a16:creationId xmlns:a16="http://schemas.microsoft.com/office/drawing/2014/main" id="{B50E02B5-8555-4AED-ABC0-43EBE08D4D2A}"/>
              </a:ext>
            </a:extLst>
          </p:cNvPr>
          <p:cNvSpPr/>
          <p:nvPr/>
        </p:nvSpPr>
        <p:spPr>
          <a:xfrm>
            <a:off x="703727" y="2936119"/>
            <a:ext cx="1119963" cy="180530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0FFE1C30-3ACC-4997-9A75-12CAD8ABABDF}"/>
              </a:ext>
            </a:extLst>
          </p:cNvPr>
          <p:cNvSpPr txBox="1"/>
          <p:nvPr/>
        </p:nvSpPr>
        <p:spPr>
          <a:xfrm>
            <a:off x="696082" y="3189892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AKTUALNOŚCI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54B30897-0A4B-49C2-B33C-B0D7B1796FDD}"/>
              </a:ext>
            </a:extLst>
          </p:cNvPr>
          <p:cNvSpPr txBox="1"/>
          <p:nvPr/>
        </p:nvSpPr>
        <p:spPr>
          <a:xfrm>
            <a:off x="703727" y="2856138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WOLONTARIAT</a:t>
            </a:r>
          </a:p>
        </p:txBody>
      </p:sp>
      <p:sp>
        <p:nvSpPr>
          <p:cNvPr id="83" name="Prostokąt 82">
            <a:extLst>
              <a:ext uri="{FF2B5EF4-FFF2-40B4-BE49-F238E27FC236}">
                <a16:creationId xmlns:a16="http://schemas.microsoft.com/office/drawing/2014/main" id="{969D95EC-8D4B-4C83-9FAB-65CF3001AD93}"/>
              </a:ext>
            </a:extLst>
          </p:cNvPr>
          <p:cNvSpPr/>
          <p:nvPr/>
        </p:nvSpPr>
        <p:spPr>
          <a:xfrm>
            <a:off x="5224772" y="6061207"/>
            <a:ext cx="657790" cy="165968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pole tekstowe 83">
            <a:extLst>
              <a:ext uri="{FF2B5EF4-FFF2-40B4-BE49-F238E27FC236}">
                <a16:creationId xmlns:a16="http://schemas.microsoft.com/office/drawing/2014/main" id="{E2EBF24E-4ADB-4CC7-A36F-24E7C51F5346}"/>
              </a:ext>
            </a:extLst>
          </p:cNvPr>
          <p:cNvSpPr txBox="1"/>
          <p:nvPr/>
        </p:nvSpPr>
        <p:spPr>
          <a:xfrm>
            <a:off x="5291071" y="6014127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Zobacz</a:t>
            </a:r>
          </a:p>
        </p:txBody>
      </p:sp>
      <p:sp>
        <p:nvSpPr>
          <p:cNvPr id="86" name="Prostokąt 85">
            <a:extLst>
              <a:ext uri="{FF2B5EF4-FFF2-40B4-BE49-F238E27FC236}">
                <a16:creationId xmlns:a16="http://schemas.microsoft.com/office/drawing/2014/main" id="{FC9AF350-CF7F-43B2-BAFE-BC43F146CC9F}"/>
              </a:ext>
            </a:extLst>
          </p:cNvPr>
          <p:cNvSpPr/>
          <p:nvPr/>
        </p:nvSpPr>
        <p:spPr>
          <a:xfrm flipH="1">
            <a:off x="2931587" y="6227175"/>
            <a:ext cx="324282" cy="21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pole tekstowe 84">
            <a:extLst>
              <a:ext uri="{FF2B5EF4-FFF2-40B4-BE49-F238E27FC236}">
                <a16:creationId xmlns:a16="http://schemas.microsoft.com/office/drawing/2014/main" id="{062FE565-2A8B-4508-B744-E76D0D7EE28F}"/>
              </a:ext>
            </a:extLst>
          </p:cNvPr>
          <p:cNvSpPr txBox="1"/>
          <p:nvPr/>
        </p:nvSpPr>
        <p:spPr>
          <a:xfrm>
            <a:off x="2652246" y="6166928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Spacerów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Prostokąt 86">
            <a:extLst>
              <a:ext uri="{FF2B5EF4-FFF2-40B4-BE49-F238E27FC236}">
                <a16:creationId xmlns:a16="http://schemas.microsoft.com/office/drawing/2014/main" id="{8A6CAD94-1A03-463B-BF90-CC6841D90210}"/>
              </a:ext>
            </a:extLst>
          </p:cNvPr>
          <p:cNvSpPr/>
          <p:nvPr/>
        </p:nvSpPr>
        <p:spPr>
          <a:xfrm>
            <a:off x="4410293" y="6186368"/>
            <a:ext cx="491227" cy="26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8" name="Prostokąt 87">
            <a:extLst>
              <a:ext uri="{FF2B5EF4-FFF2-40B4-BE49-F238E27FC236}">
                <a16:creationId xmlns:a16="http://schemas.microsoft.com/office/drawing/2014/main" id="{08407936-63F6-4F0E-A298-DF896CEFD5F3}"/>
              </a:ext>
            </a:extLst>
          </p:cNvPr>
          <p:cNvSpPr/>
          <p:nvPr/>
        </p:nvSpPr>
        <p:spPr>
          <a:xfrm>
            <a:off x="3598271" y="6227175"/>
            <a:ext cx="491227" cy="26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pole tekstowe 88">
            <a:extLst>
              <a:ext uri="{FF2B5EF4-FFF2-40B4-BE49-F238E27FC236}">
                <a16:creationId xmlns:a16="http://schemas.microsoft.com/office/drawing/2014/main" id="{C334CEC5-BFFC-4B7B-8A96-6D6B3EBA23CB}"/>
              </a:ext>
            </a:extLst>
          </p:cNvPr>
          <p:cNvSpPr txBox="1"/>
          <p:nvPr/>
        </p:nvSpPr>
        <p:spPr>
          <a:xfrm>
            <a:off x="4173439" y="6166928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Wolontariuszy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Prostokąt 90">
            <a:extLst>
              <a:ext uri="{FF2B5EF4-FFF2-40B4-BE49-F238E27FC236}">
                <a16:creationId xmlns:a16="http://schemas.microsoft.com/office/drawing/2014/main" id="{F9D8CA4D-1BEB-4129-A0E4-0A58E54CAE3F}"/>
              </a:ext>
            </a:extLst>
          </p:cNvPr>
          <p:cNvSpPr/>
          <p:nvPr/>
        </p:nvSpPr>
        <p:spPr>
          <a:xfrm flipH="1">
            <a:off x="4684188" y="5756867"/>
            <a:ext cx="3254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3" name="Prostokąt 92">
            <a:extLst>
              <a:ext uri="{FF2B5EF4-FFF2-40B4-BE49-F238E27FC236}">
                <a16:creationId xmlns:a16="http://schemas.microsoft.com/office/drawing/2014/main" id="{F12E1855-06C6-4C06-9F13-CC299CA92AED}"/>
              </a:ext>
            </a:extLst>
          </p:cNvPr>
          <p:cNvSpPr/>
          <p:nvPr/>
        </p:nvSpPr>
        <p:spPr>
          <a:xfrm flipH="1">
            <a:off x="4932040" y="3694750"/>
            <a:ext cx="142544" cy="136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2AD962C1-12E3-4343-8C80-6709476CDD86}"/>
              </a:ext>
            </a:extLst>
          </p:cNvPr>
          <p:cNvSpPr txBox="1"/>
          <p:nvPr/>
        </p:nvSpPr>
        <p:spPr>
          <a:xfrm>
            <a:off x="3478139" y="6177216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Dni u nas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9" name="Obraz 68">
            <a:extLst>
              <a:ext uri="{FF2B5EF4-FFF2-40B4-BE49-F238E27FC236}">
                <a16:creationId xmlns:a16="http://schemas.microsoft.com/office/drawing/2014/main" id="{F546B511-B074-4A58-8F42-B0AFB3C99E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6774" y="4681480"/>
            <a:ext cx="926988" cy="519376"/>
          </a:xfrm>
          <a:prstGeom prst="rect">
            <a:avLst/>
          </a:prstGeom>
        </p:spPr>
      </p:pic>
      <p:sp>
        <p:nvSpPr>
          <p:cNvPr id="70" name="Prostokąt 69">
            <a:extLst>
              <a:ext uri="{FF2B5EF4-FFF2-40B4-BE49-F238E27FC236}">
                <a16:creationId xmlns:a16="http://schemas.microsoft.com/office/drawing/2014/main" id="{68E6FDDB-B19C-4742-8001-DEF62C7AF9B3}"/>
              </a:ext>
            </a:extLst>
          </p:cNvPr>
          <p:cNvSpPr/>
          <p:nvPr/>
        </p:nvSpPr>
        <p:spPr>
          <a:xfrm>
            <a:off x="2550896" y="5296511"/>
            <a:ext cx="3207075" cy="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87A07C6A-3E54-4C21-89D7-B1E9CE47F074}"/>
              </a:ext>
            </a:extLst>
          </p:cNvPr>
          <p:cNvSpPr/>
          <p:nvPr/>
        </p:nvSpPr>
        <p:spPr>
          <a:xfrm>
            <a:off x="3131840" y="4876788"/>
            <a:ext cx="845822" cy="27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3" name="Prostokąt 1042">
            <a:extLst>
              <a:ext uri="{FF2B5EF4-FFF2-40B4-BE49-F238E27FC236}">
                <a16:creationId xmlns:a16="http://schemas.microsoft.com/office/drawing/2014/main" id="{D4DA3478-4C1F-42A6-B6EA-06B3DC2A470C}"/>
              </a:ext>
            </a:extLst>
          </p:cNvPr>
          <p:cNvSpPr/>
          <p:nvPr/>
        </p:nvSpPr>
        <p:spPr>
          <a:xfrm>
            <a:off x="2339520" y="4800698"/>
            <a:ext cx="757145" cy="405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47" name="Obraz 1046">
            <a:extLst>
              <a:ext uri="{FF2B5EF4-FFF2-40B4-BE49-F238E27FC236}">
                <a16:creationId xmlns:a16="http://schemas.microsoft.com/office/drawing/2014/main" id="{EBB82B9E-7913-40F1-9C9D-6ABB2A261E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48" y="2349703"/>
            <a:ext cx="633178" cy="422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51" name="Obraz 1050">
            <a:extLst>
              <a:ext uri="{FF2B5EF4-FFF2-40B4-BE49-F238E27FC236}">
                <a16:creationId xmlns:a16="http://schemas.microsoft.com/office/drawing/2014/main" id="{86449073-AAC3-4D50-8BE3-7DAA80E74FC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37" y="1810317"/>
            <a:ext cx="659261" cy="441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55" name="pole tekstowe 1054">
            <a:extLst>
              <a:ext uri="{FF2B5EF4-FFF2-40B4-BE49-F238E27FC236}">
                <a16:creationId xmlns:a16="http://schemas.microsoft.com/office/drawing/2014/main" id="{08576E84-4B34-4E00-8AA8-561917C57166}"/>
              </a:ext>
            </a:extLst>
          </p:cNvPr>
          <p:cNvSpPr txBox="1"/>
          <p:nvPr/>
        </p:nvSpPr>
        <p:spPr>
          <a:xfrm>
            <a:off x="2519010" y="2592392"/>
            <a:ext cx="127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Ciapkowo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2C7DCBC-BAF0-4558-A856-07FBFCF3D8CF}"/>
              </a:ext>
            </a:extLst>
          </p:cNvPr>
          <p:cNvSpPr/>
          <p:nvPr/>
        </p:nvSpPr>
        <p:spPr>
          <a:xfrm>
            <a:off x="2266036" y="1628800"/>
            <a:ext cx="6626444" cy="50405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CB0EB26C-4D4D-4476-99DA-54AD34D5700E}"/>
              </a:ext>
            </a:extLst>
          </p:cNvPr>
          <p:cNvSpPr/>
          <p:nvPr/>
        </p:nvSpPr>
        <p:spPr>
          <a:xfrm>
            <a:off x="2903251" y="1749480"/>
            <a:ext cx="3510019" cy="392403"/>
          </a:xfrm>
          <a:prstGeom prst="rect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0DDE64AC-689C-4899-8905-18E73DEB19AC}"/>
              </a:ext>
            </a:extLst>
          </p:cNvPr>
          <p:cNvSpPr/>
          <p:nvPr/>
        </p:nvSpPr>
        <p:spPr>
          <a:xfrm>
            <a:off x="7428369" y="1974055"/>
            <a:ext cx="89295" cy="94597"/>
          </a:xfrm>
          <a:prstGeom prst="rect">
            <a:avLst/>
          </a:prstGeom>
          <a:solidFill>
            <a:srgbClr val="6D9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052" name="Picture 4" descr="Znalezione obrazy dla zapytania: button png">
            <a:extLst>
              <a:ext uri="{FF2B5EF4-FFF2-40B4-BE49-F238E27FC236}">
                <a16:creationId xmlns:a16="http://schemas.microsoft.com/office/drawing/2014/main" id="{2D40E1F2-885F-4025-A3EA-EEBB608CFD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388" y="1685437"/>
            <a:ext cx="1369408" cy="504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pole tekstowe 15">
            <a:extLst>
              <a:ext uri="{FF2B5EF4-FFF2-40B4-BE49-F238E27FC236}">
                <a16:creationId xmlns:a16="http://schemas.microsoft.com/office/drawing/2014/main" id="{815ECF83-FFF6-497B-9882-D9B3EE8F8BA3}"/>
              </a:ext>
            </a:extLst>
          </p:cNvPr>
          <p:cNvSpPr txBox="1"/>
          <p:nvPr/>
        </p:nvSpPr>
        <p:spPr>
          <a:xfrm>
            <a:off x="6636106" y="1765281"/>
            <a:ext cx="776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400" dirty="0">
                <a:solidFill>
                  <a:schemeClr val="bg1"/>
                </a:solidFill>
              </a:rPr>
              <a:t>Szukaj</a:t>
            </a:r>
          </a:p>
        </p:txBody>
      </p:sp>
      <p:sp>
        <p:nvSpPr>
          <p:cNvPr id="90" name="Prostokąt 89">
            <a:extLst>
              <a:ext uri="{FF2B5EF4-FFF2-40B4-BE49-F238E27FC236}">
                <a16:creationId xmlns:a16="http://schemas.microsoft.com/office/drawing/2014/main" id="{FDC74E5A-56A4-42B4-A039-727CA429B409}"/>
              </a:ext>
            </a:extLst>
          </p:cNvPr>
          <p:cNvSpPr/>
          <p:nvPr/>
        </p:nvSpPr>
        <p:spPr>
          <a:xfrm>
            <a:off x="2899902" y="2153502"/>
            <a:ext cx="1725014" cy="260820"/>
          </a:xfrm>
          <a:prstGeom prst="rect">
            <a:avLst/>
          </a:prstGeom>
          <a:solidFill>
            <a:srgbClr val="FEE8F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2" name="Prostokąt 91">
            <a:extLst>
              <a:ext uri="{FF2B5EF4-FFF2-40B4-BE49-F238E27FC236}">
                <a16:creationId xmlns:a16="http://schemas.microsoft.com/office/drawing/2014/main" id="{90C62D1E-567A-47AA-A5EF-F1A58CEEAB65}"/>
              </a:ext>
            </a:extLst>
          </p:cNvPr>
          <p:cNvSpPr/>
          <p:nvPr/>
        </p:nvSpPr>
        <p:spPr>
          <a:xfrm>
            <a:off x="4624520" y="2152828"/>
            <a:ext cx="1780202" cy="261493"/>
          </a:xfrm>
          <a:prstGeom prst="rect">
            <a:avLst/>
          </a:prstGeom>
          <a:solidFill>
            <a:srgbClr val="FEE8F0"/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pole tekstowe 16">
            <a:extLst>
              <a:ext uri="{FF2B5EF4-FFF2-40B4-BE49-F238E27FC236}">
                <a16:creationId xmlns:a16="http://schemas.microsoft.com/office/drawing/2014/main" id="{D4B22E23-3314-4B44-9CD9-CCD902B2A135}"/>
              </a:ext>
            </a:extLst>
          </p:cNvPr>
          <p:cNvSpPr txBox="1"/>
          <p:nvPr/>
        </p:nvSpPr>
        <p:spPr>
          <a:xfrm>
            <a:off x="3478139" y="2137322"/>
            <a:ext cx="9108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1">
                    <a:lumMod val="65000"/>
                  </a:schemeClr>
                </a:solidFill>
              </a:rPr>
              <a:t>PIES</a:t>
            </a:r>
          </a:p>
        </p:txBody>
      </p:sp>
      <p:sp>
        <p:nvSpPr>
          <p:cNvPr id="96" name="pole tekstowe 95">
            <a:extLst>
              <a:ext uri="{FF2B5EF4-FFF2-40B4-BE49-F238E27FC236}">
                <a16:creationId xmlns:a16="http://schemas.microsoft.com/office/drawing/2014/main" id="{4EE956EC-3898-4969-8435-C0693F20442C}"/>
              </a:ext>
            </a:extLst>
          </p:cNvPr>
          <p:cNvSpPr txBox="1"/>
          <p:nvPr/>
        </p:nvSpPr>
        <p:spPr>
          <a:xfrm>
            <a:off x="5192972" y="2146103"/>
            <a:ext cx="91082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chemeClr val="bg1">
                    <a:lumMod val="65000"/>
                  </a:schemeClr>
                </a:solidFill>
              </a:rPr>
              <a:t>KOT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4EEF83D-1A9C-4CE3-80C7-15F2D2AB5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4320" y="1846910"/>
            <a:ext cx="192836" cy="19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" name="Obraz 102">
            <a:extLst>
              <a:ext uri="{FF2B5EF4-FFF2-40B4-BE49-F238E27FC236}">
                <a16:creationId xmlns:a16="http://schemas.microsoft.com/office/drawing/2014/main" id="{5F45FAF0-D42D-4947-A72C-D09283F3F51C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98" y="2852791"/>
            <a:ext cx="1306998" cy="84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104" name="Prostokąt 103">
            <a:extLst>
              <a:ext uri="{FF2B5EF4-FFF2-40B4-BE49-F238E27FC236}">
                <a16:creationId xmlns:a16="http://schemas.microsoft.com/office/drawing/2014/main" id="{72E47E50-A9C0-4499-B066-D90A897A0882}"/>
              </a:ext>
            </a:extLst>
          </p:cNvPr>
          <p:cNvSpPr/>
          <p:nvPr/>
        </p:nvSpPr>
        <p:spPr>
          <a:xfrm>
            <a:off x="5963164" y="3659373"/>
            <a:ext cx="1305666" cy="74537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3" name="Obraz 112">
            <a:extLst>
              <a:ext uri="{FF2B5EF4-FFF2-40B4-BE49-F238E27FC236}">
                <a16:creationId xmlns:a16="http://schemas.microsoft.com/office/drawing/2014/main" id="{CE316CE0-D55C-43ED-8E9B-303997A59259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050" y="2827009"/>
            <a:ext cx="1306998" cy="84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114" name="Prostokąt 113">
            <a:extLst>
              <a:ext uri="{FF2B5EF4-FFF2-40B4-BE49-F238E27FC236}">
                <a16:creationId xmlns:a16="http://schemas.microsoft.com/office/drawing/2014/main" id="{4D482191-8485-40B2-98E9-DBD69F564806}"/>
              </a:ext>
            </a:extLst>
          </p:cNvPr>
          <p:cNvSpPr/>
          <p:nvPr/>
        </p:nvSpPr>
        <p:spPr>
          <a:xfrm>
            <a:off x="2957716" y="3633591"/>
            <a:ext cx="1305666" cy="74537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5" name="Obraz 114">
            <a:extLst>
              <a:ext uri="{FF2B5EF4-FFF2-40B4-BE49-F238E27FC236}">
                <a16:creationId xmlns:a16="http://schemas.microsoft.com/office/drawing/2014/main" id="{0EAA17BD-7814-4C4A-B470-61F15DCE8EC2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347" y="2827546"/>
            <a:ext cx="1306998" cy="84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116" name="Prostokąt 115">
            <a:extLst>
              <a:ext uri="{FF2B5EF4-FFF2-40B4-BE49-F238E27FC236}">
                <a16:creationId xmlns:a16="http://schemas.microsoft.com/office/drawing/2014/main" id="{378D4B46-D50D-4867-A4D7-7D69CE2E4486}"/>
              </a:ext>
            </a:extLst>
          </p:cNvPr>
          <p:cNvSpPr/>
          <p:nvPr/>
        </p:nvSpPr>
        <p:spPr>
          <a:xfrm>
            <a:off x="4450013" y="3634128"/>
            <a:ext cx="1305666" cy="74537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7" name="Obraz 116">
            <a:extLst>
              <a:ext uri="{FF2B5EF4-FFF2-40B4-BE49-F238E27FC236}">
                <a16:creationId xmlns:a16="http://schemas.microsoft.com/office/drawing/2014/main" id="{6855D013-EE19-4A7B-A878-2D2A5D24CAD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0059" y="4642406"/>
            <a:ext cx="1306998" cy="84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118" name="Prostokąt 117">
            <a:extLst>
              <a:ext uri="{FF2B5EF4-FFF2-40B4-BE49-F238E27FC236}">
                <a16:creationId xmlns:a16="http://schemas.microsoft.com/office/drawing/2014/main" id="{31DDE413-AD3C-4AD2-A7DA-A73FC968A235}"/>
              </a:ext>
            </a:extLst>
          </p:cNvPr>
          <p:cNvSpPr/>
          <p:nvPr/>
        </p:nvSpPr>
        <p:spPr>
          <a:xfrm>
            <a:off x="2960725" y="5448988"/>
            <a:ext cx="1305666" cy="74537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9" name="Obraz 118">
            <a:extLst>
              <a:ext uri="{FF2B5EF4-FFF2-40B4-BE49-F238E27FC236}">
                <a16:creationId xmlns:a16="http://schemas.microsoft.com/office/drawing/2014/main" id="{90AAD6EC-873C-4632-9D82-F9E4F881B117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73" y="4665171"/>
            <a:ext cx="1306998" cy="84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120" name="Prostokąt 119">
            <a:extLst>
              <a:ext uri="{FF2B5EF4-FFF2-40B4-BE49-F238E27FC236}">
                <a16:creationId xmlns:a16="http://schemas.microsoft.com/office/drawing/2014/main" id="{32969737-767C-483A-AACD-064CBAA95570}"/>
              </a:ext>
            </a:extLst>
          </p:cNvPr>
          <p:cNvSpPr/>
          <p:nvPr/>
        </p:nvSpPr>
        <p:spPr>
          <a:xfrm>
            <a:off x="4440039" y="5471753"/>
            <a:ext cx="1305666" cy="74537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1" name="Obraz 120">
            <a:extLst>
              <a:ext uri="{FF2B5EF4-FFF2-40B4-BE49-F238E27FC236}">
                <a16:creationId xmlns:a16="http://schemas.microsoft.com/office/drawing/2014/main" id="{423FEA9D-3869-43CD-8977-E177043B6730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2069" y="4665171"/>
            <a:ext cx="1306998" cy="8412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122" name="Prostokąt 121">
            <a:extLst>
              <a:ext uri="{FF2B5EF4-FFF2-40B4-BE49-F238E27FC236}">
                <a16:creationId xmlns:a16="http://schemas.microsoft.com/office/drawing/2014/main" id="{539562DE-FC8B-4703-8B88-FDC1B0A78F5A}"/>
              </a:ext>
            </a:extLst>
          </p:cNvPr>
          <p:cNvSpPr/>
          <p:nvPr/>
        </p:nvSpPr>
        <p:spPr>
          <a:xfrm>
            <a:off x="5952735" y="5471753"/>
            <a:ext cx="1305666" cy="745377"/>
          </a:xfrm>
          <a:prstGeom prst="rect">
            <a:avLst/>
          </a:prstGeom>
          <a:solidFill>
            <a:schemeClr val="bg1"/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3" name="Obraz 122">
            <a:extLst>
              <a:ext uri="{FF2B5EF4-FFF2-40B4-BE49-F238E27FC236}">
                <a16:creationId xmlns:a16="http://schemas.microsoft.com/office/drawing/2014/main" id="{94845BFE-1B63-4A66-BE5C-07DB52148123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73" y="2819794"/>
            <a:ext cx="1306998" cy="8342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24" name="Obraz 123">
            <a:extLst>
              <a:ext uri="{FF2B5EF4-FFF2-40B4-BE49-F238E27FC236}">
                <a16:creationId xmlns:a16="http://schemas.microsoft.com/office/drawing/2014/main" id="{B00E7AAB-C99A-4269-ADB7-B7633433FDD4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2498" y="2852792"/>
            <a:ext cx="1306998" cy="8012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1" name="Obraz 20">
            <a:extLst>
              <a:ext uri="{FF2B5EF4-FFF2-40B4-BE49-F238E27FC236}">
                <a16:creationId xmlns:a16="http://schemas.microsoft.com/office/drawing/2014/main" id="{584BA3B4-8F0E-4E85-9C51-03D197737659}"/>
              </a:ext>
            </a:extLst>
          </p:cNvPr>
          <p:cNvPicPr>
            <a:picLocks noChangeAspect="1"/>
          </p:cNvPicPr>
          <p:nvPr/>
        </p:nvPicPr>
        <p:blipFill rotWithShape="1"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2" r="8871"/>
          <a:stretch/>
        </p:blipFill>
        <p:spPr>
          <a:xfrm>
            <a:off x="4433203" y="4653802"/>
            <a:ext cx="1312501" cy="81795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3" name="Obraz 22">
            <a:extLst>
              <a:ext uri="{FF2B5EF4-FFF2-40B4-BE49-F238E27FC236}">
                <a16:creationId xmlns:a16="http://schemas.microsoft.com/office/drawing/2014/main" id="{4A2F92CF-0688-4026-BA22-02248F956993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53" y="4647544"/>
            <a:ext cx="1282869" cy="8014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25" name="Obraz 24">
            <a:extLst>
              <a:ext uri="{FF2B5EF4-FFF2-40B4-BE49-F238E27FC236}">
                <a16:creationId xmlns:a16="http://schemas.microsoft.com/office/drawing/2014/main" id="{47E9C16F-4342-4968-8FDA-03E5AE744611}"/>
              </a:ext>
            </a:extLst>
          </p:cNvPr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44" b="15122"/>
          <a:stretch/>
        </p:blipFill>
        <p:spPr>
          <a:xfrm>
            <a:off x="5965773" y="4659519"/>
            <a:ext cx="1303057" cy="8241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9890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ymbol zastępczy zawartości 4">
            <a:extLst>
              <a:ext uri="{FF2B5EF4-FFF2-40B4-BE49-F238E27FC236}">
                <a16:creationId xmlns:a16="http://schemas.microsoft.com/office/drawing/2014/main" id="{17FB5CE9-FC4A-400F-9926-7C0034F27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4624"/>
            <a:ext cx="8640960" cy="6813377"/>
          </a:xfrm>
        </p:spPr>
      </p:pic>
      <p:sp>
        <p:nvSpPr>
          <p:cNvPr id="1042" name="Prostokąt 1041">
            <a:extLst>
              <a:ext uri="{FF2B5EF4-FFF2-40B4-BE49-F238E27FC236}">
                <a16:creationId xmlns:a16="http://schemas.microsoft.com/office/drawing/2014/main" id="{16C26F6D-B982-4855-B8E8-CFE8050DD2ED}"/>
              </a:ext>
            </a:extLst>
          </p:cNvPr>
          <p:cNvSpPr/>
          <p:nvPr/>
        </p:nvSpPr>
        <p:spPr>
          <a:xfrm>
            <a:off x="2195736" y="3284984"/>
            <a:ext cx="4289547" cy="15211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6A3B8DC3-8C87-4299-BC05-5EB036862C62}"/>
              </a:ext>
            </a:extLst>
          </p:cNvPr>
          <p:cNvSpPr/>
          <p:nvPr/>
        </p:nvSpPr>
        <p:spPr>
          <a:xfrm>
            <a:off x="1925030" y="-9002"/>
            <a:ext cx="7218970" cy="212155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F0149931-EB0E-41ED-B6AF-E78BBF0C451B}"/>
              </a:ext>
            </a:extLst>
          </p:cNvPr>
          <p:cNvSpPr/>
          <p:nvPr/>
        </p:nvSpPr>
        <p:spPr>
          <a:xfrm>
            <a:off x="2903251" y="767107"/>
            <a:ext cx="1524733" cy="291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Prostokąt 9">
            <a:extLst>
              <a:ext uri="{FF2B5EF4-FFF2-40B4-BE49-F238E27FC236}">
                <a16:creationId xmlns:a16="http://schemas.microsoft.com/office/drawing/2014/main" id="{D1A31F87-2A40-4F17-8ED1-C9C73ECC8DA4}"/>
              </a:ext>
            </a:extLst>
          </p:cNvPr>
          <p:cNvSpPr/>
          <p:nvPr/>
        </p:nvSpPr>
        <p:spPr>
          <a:xfrm>
            <a:off x="6759" y="3754"/>
            <a:ext cx="2088000" cy="608040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5" name="Prostokąt 14">
            <a:extLst>
              <a:ext uri="{FF2B5EF4-FFF2-40B4-BE49-F238E27FC236}">
                <a16:creationId xmlns:a16="http://schemas.microsoft.com/office/drawing/2014/main" id="{ACC46212-5922-4D7F-BC3B-F1944CEDC083}"/>
              </a:ext>
            </a:extLst>
          </p:cNvPr>
          <p:cNvSpPr/>
          <p:nvPr/>
        </p:nvSpPr>
        <p:spPr>
          <a:xfrm flipH="1">
            <a:off x="4932040" y="3507758"/>
            <a:ext cx="142544" cy="136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Prostokąt 37">
            <a:extLst>
              <a:ext uri="{FF2B5EF4-FFF2-40B4-BE49-F238E27FC236}">
                <a16:creationId xmlns:a16="http://schemas.microsoft.com/office/drawing/2014/main" id="{9CBC96E6-50F5-4D1E-AEFB-EAFB760DAA67}"/>
              </a:ext>
            </a:extLst>
          </p:cNvPr>
          <p:cNvSpPr/>
          <p:nvPr/>
        </p:nvSpPr>
        <p:spPr>
          <a:xfrm>
            <a:off x="2328459" y="280208"/>
            <a:ext cx="1800200" cy="4360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pole tekstowe 38">
            <a:extLst>
              <a:ext uri="{FF2B5EF4-FFF2-40B4-BE49-F238E27FC236}">
                <a16:creationId xmlns:a16="http://schemas.microsoft.com/office/drawing/2014/main" id="{98E48BB0-205F-41EA-BBD4-7194BAB7BC2A}"/>
              </a:ext>
            </a:extLst>
          </p:cNvPr>
          <p:cNvSpPr txBox="1"/>
          <p:nvPr/>
        </p:nvSpPr>
        <p:spPr>
          <a:xfrm>
            <a:off x="2339520" y="434913"/>
            <a:ext cx="2844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b="1" dirty="0"/>
              <a:t>Fundacja 4Code for Animals</a:t>
            </a:r>
          </a:p>
        </p:txBody>
      </p:sp>
      <p:pic>
        <p:nvPicPr>
          <p:cNvPr id="6" name="Picture 5" descr="C:\Users\alexo\Desktop\projekt\jfdz13-4code\images\logo_grey.png">
            <a:extLst>
              <a:ext uri="{FF2B5EF4-FFF2-40B4-BE49-F238E27FC236}">
                <a16:creationId xmlns:a16="http://schemas.microsoft.com/office/drawing/2014/main" id="{1D8A306F-764F-47F6-826A-A84980AF3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68" y="167629"/>
            <a:ext cx="432048" cy="42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:\Users\alexo\Desktop\projekt\jfdz13-4code\images\name_grey.png">
            <a:extLst>
              <a:ext uri="{FF2B5EF4-FFF2-40B4-BE49-F238E27FC236}">
                <a16:creationId xmlns:a16="http://schemas.microsoft.com/office/drawing/2014/main" id="{0F40E878-A066-4D80-97FF-31C82B93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425" y="161190"/>
            <a:ext cx="1009305" cy="436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69AF4F85-158E-4B14-A37B-1C627E40E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55"/>
          <a:stretch/>
        </p:blipFill>
        <p:spPr>
          <a:xfrm>
            <a:off x="-3" y="603656"/>
            <a:ext cx="2134139" cy="3977472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D4B7B9F8-CD32-4D92-8FAF-52CC1320F1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84" t="7582" r="41004" b="84199"/>
          <a:stretch/>
        </p:blipFill>
        <p:spPr>
          <a:xfrm>
            <a:off x="346566" y="803692"/>
            <a:ext cx="862301" cy="439189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6CDFDEDB-4DC9-443F-86DC-E7EA732241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935" y="4756961"/>
            <a:ext cx="1363795" cy="1172218"/>
          </a:xfrm>
          <a:prstGeom prst="rect">
            <a:avLst/>
          </a:prstGeom>
        </p:spPr>
      </p:pic>
      <p:sp>
        <p:nvSpPr>
          <p:cNvPr id="43" name="Prostokąt 42">
            <a:extLst>
              <a:ext uri="{FF2B5EF4-FFF2-40B4-BE49-F238E27FC236}">
                <a16:creationId xmlns:a16="http://schemas.microsoft.com/office/drawing/2014/main" id="{ABA719BA-7346-478C-83C6-6E84309D1A72}"/>
              </a:ext>
            </a:extLst>
          </p:cNvPr>
          <p:cNvSpPr/>
          <p:nvPr/>
        </p:nvSpPr>
        <p:spPr>
          <a:xfrm>
            <a:off x="908207" y="5245346"/>
            <a:ext cx="703239" cy="2751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b="1" dirty="0">
                <a:solidFill>
                  <a:schemeClr val="tx1"/>
                </a:solidFill>
              </a:rPr>
              <a:t>100%</a:t>
            </a:r>
          </a:p>
        </p:txBody>
      </p:sp>
      <p:sp>
        <p:nvSpPr>
          <p:cNvPr id="44" name="Prostokąt 43">
            <a:extLst>
              <a:ext uri="{FF2B5EF4-FFF2-40B4-BE49-F238E27FC236}">
                <a16:creationId xmlns:a16="http://schemas.microsoft.com/office/drawing/2014/main" id="{6235CDDB-BE82-40BF-B3C3-4A9FEE454DE5}"/>
              </a:ext>
            </a:extLst>
          </p:cNvPr>
          <p:cNvSpPr/>
          <p:nvPr/>
        </p:nvSpPr>
        <p:spPr>
          <a:xfrm>
            <a:off x="1043999" y="5957111"/>
            <a:ext cx="431657" cy="208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CB2B64CD-BFD5-4431-8ECC-3C94A285E9BB}"/>
              </a:ext>
            </a:extLst>
          </p:cNvPr>
          <p:cNvSpPr txBox="1"/>
          <p:nvPr/>
        </p:nvSpPr>
        <p:spPr>
          <a:xfrm>
            <a:off x="809367" y="5888305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Wsparcia</a:t>
            </a:r>
          </a:p>
        </p:txBody>
      </p:sp>
      <p:sp>
        <p:nvSpPr>
          <p:cNvPr id="46" name="Prostokąt 45">
            <a:extLst>
              <a:ext uri="{FF2B5EF4-FFF2-40B4-BE49-F238E27FC236}">
                <a16:creationId xmlns:a16="http://schemas.microsoft.com/office/drawing/2014/main" id="{1E02CEFB-381D-4E7A-AD88-D995E45174E1}"/>
              </a:ext>
            </a:extLst>
          </p:cNvPr>
          <p:cNvSpPr/>
          <p:nvPr/>
        </p:nvSpPr>
        <p:spPr>
          <a:xfrm>
            <a:off x="904552" y="6277697"/>
            <a:ext cx="657790" cy="165968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pole tekstowe 46">
            <a:extLst>
              <a:ext uri="{FF2B5EF4-FFF2-40B4-BE49-F238E27FC236}">
                <a16:creationId xmlns:a16="http://schemas.microsoft.com/office/drawing/2014/main" id="{3FAC2A0E-61AF-4BC2-A11B-86FFDB026A0C}"/>
              </a:ext>
            </a:extLst>
          </p:cNvPr>
          <p:cNvSpPr txBox="1"/>
          <p:nvPr/>
        </p:nvSpPr>
        <p:spPr>
          <a:xfrm>
            <a:off x="855448" y="6271387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Poznaj nas</a:t>
            </a:r>
          </a:p>
        </p:txBody>
      </p:sp>
      <p:pic>
        <p:nvPicPr>
          <p:cNvPr id="48" name="Obraz 47">
            <a:extLst>
              <a:ext uri="{FF2B5EF4-FFF2-40B4-BE49-F238E27FC236}">
                <a16:creationId xmlns:a16="http://schemas.microsoft.com/office/drawing/2014/main" id="{39BC52EB-D577-4CD7-8682-EDA9C4AF36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519" y="4941168"/>
            <a:ext cx="2398488" cy="1728192"/>
          </a:xfrm>
          <a:prstGeom prst="rect">
            <a:avLst/>
          </a:prstGeom>
        </p:spPr>
      </p:pic>
      <p:sp>
        <p:nvSpPr>
          <p:cNvPr id="49" name="Prostokąt 48">
            <a:extLst>
              <a:ext uri="{FF2B5EF4-FFF2-40B4-BE49-F238E27FC236}">
                <a16:creationId xmlns:a16="http://schemas.microsoft.com/office/drawing/2014/main" id="{4511B6E3-C95A-4E7E-8672-DBB2B3EA37D3}"/>
              </a:ext>
            </a:extLst>
          </p:cNvPr>
          <p:cNvSpPr/>
          <p:nvPr/>
        </p:nvSpPr>
        <p:spPr>
          <a:xfrm>
            <a:off x="6933699" y="5152495"/>
            <a:ext cx="1152128" cy="2880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000" dirty="0">
                <a:solidFill>
                  <a:schemeClr val="tx1"/>
                </a:solidFill>
              </a:rPr>
              <a:t>Sty-Mar</a:t>
            </a:r>
          </a:p>
          <a:p>
            <a:pPr algn="ctr"/>
            <a:r>
              <a:rPr lang="pl-PL" sz="1000" dirty="0">
                <a:solidFill>
                  <a:schemeClr val="tx1"/>
                </a:solidFill>
              </a:rPr>
              <a:t>2020</a:t>
            </a:r>
          </a:p>
        </p:txBody>
      </p:sp>
      <p:sp>
        <p:nvSpPr>
          <p:cNvPr id="50" name="Prostokąt 49">
            <a:extLst>
              <a:ext uri="{FF2B5EF4-FFF2-40B4-BE49-F238E27FC236}">
                <a16:creationId xmlns:a16="http://schemas.microsoft.com/office/drawing/2014/main" id="{AEF34D43-8417-4ED3-A4A8-BCB818E86CBF}"/>
              </a:ext>
            </a:extLst>
          </p:cNvPr>
          <p:cNvSpPr/>
          <p:nvPr/>
        </p:nvSpPr>
        <p:spPr>
          <a:xfrm>
            <a:off x="7786212" y="5541242"/>
            <a:ext cx="504056" cy="237839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pole tekstowe 50">
            <a:extLst>
              <a:ext uri="{FF2B5EF4-FFF2-40B4-BE49-F238E27FC236}">
                <a16:creationId xmlns:a16="http://schemas.microsoft.com/office/drawing/2014/main" id="{369355FC-94CE-4FC0-8FA7-B5DF082790C9}"/>
              </a:ext>
            </a:extLst>
          </p:cNvPr>
          <p:cNvSpPr txBox="1"/>
          <p:nvPr/>
        </p:nvSpPr>
        <p:spPr>
          <a:xfrm>
            <a:off x="7786212" y="5520530"/>
            <a:ext cx="4990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dirty="0">
                <a:solidFill>
                  <a:schemeClr val="bg1"/>
                </a:solidFill>
              </a:rPr>
              <a:t>643 domów</a:t>
            </a:r>
          </a:p>
        </p:txBody>
      </p:sp>
      <p:pic>
        <p:nvPicPr>
          <p:cNvPr id="52" name="Obraz 51">
            <a:extLst>
              <a:ext uri="{FF2B5EF4-FFF2-40B4-BE49-F238E27FC236}">
                <a16:creationId xmlns:a16="http://schemas.microsoft.com/office/drawing/2014/main" id="{7E757A16-50CD-4E49-9533-2E5F0F5F69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349" y="5130525"/>
            <a:ext cx="419100" cy="504825"/>
          </a:xfrm>
          <a:prstGeom prst="rect">
            <a:avLst/>
          </a:prstGeom>
        </p:spPr>
      </p:pic>
      <p:pic>
        <p:nvPicPr>
          <p:cNvPr id="1028" name="Picture 4" descr="Znalezione obrazy dla zapytania: play logo png">
            <a:extLst>
              <a:ext uri="{FF2B5EF4-FFF2-40B4-BE49-F238E27FC236}">
                <a16:creationId xmlns:a16="http://schemas.microsoft.com/office/drawing/2014/main" id="{7F269950-47D4-4722-9B8E-BA7374A44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duotone>
              <a:srgbClr val="EEECE1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77" b="92692" l="10000" r="90000">
                        <a14:foregroundMark x1="46556" y1="11731" x2="46556" y2="11731"/>
                        <a14:foregroundMark x1="46556" y1="8269" x2="46556" y2="8269"/>
                        <a14:foregroundMark x1="57667" y1="92692" x2="57667" y2="92692"/>
                      </a14:backgroundRemoval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786" y="1840381"/>
            <a:ext cx="469826" cy="271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Obraz 55">
            <a:extLst>
              <a:ext uri="{FF2B5EF4-FFF2-40B4-BE49-F238E27FC236}">
                <a16:creationId xmlns:a16="http://schemas.microsoft.com/office/drawing/2014/main" id="{86CBB27F-3C1D-4A45-A6BC-5534BB386F1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9804" b="86275" l="1970" r="96515">
                        <a14:foregroundMark x1="7879" y1="62745" x2="7879" y2="62745"/>
                        <a14:foregroundMark x1="5909" y1="60784" x2="5909" y2="60784"/>
                        <a14:foregroundMark x1="2424" y1="60784" x2="2424" y2="60784"/>
                        <a14:foregroundMark x1="11061" y1="56863" x2="11061" y2="56863"/>
                        <a14:foregroundMark x1="7727" y1="54902" x2="7727" y2="54902"/>
                        <a14:foregroundMark x1="6212" y1="31373" x2="6212" y2="31373"/>
                        <a14:foregroundMark x1="2121" y1="33333" x2="2121" y2="33333"/>
                        <a14:foregroundMark x1="92424" y1="56863" x2="92424" y2="56863"/>
                        <a14:foregroundMark x1="96515" y1="54902" x2="96515" y2="54902"/>
                        <a14:foregroundMark x1="8485" y1="52941" x2="8485" y2="52941"/>
                        <a14:foregroundMark x1="11212" y1="52941" x2="11212" y2="52941"/>
                        <a14:foregroundMark x1="11061" y1="56863" x2="11061" y2="56863"/>
                        <a14:backgroundMark x1="8030" y1="62745" x2="8030" y2="62745"/>
                        <a14:backgroundMark x1="11212" y1="54902" x2="11212" y2="5490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V="1">
            <a:off x="6867517" y="2866326"/>
            <a:ext cx="1369408" cy="119896"/>
          </a:xfrm>
          <a:prstGeom prst="rect">
            <a:avLst/>
          </a:prstGeom>
        </p:spPr>
      </p:pic>
      <p:sp>
        <p:nvSpPr>
          <p:cNvPr id="57" name="Prostokąt 56">
            <a:extLst>
              <a:ext uri="{FF2B5EF4-FFF2-40B4-BE49-F238E27FC236}">
                <a16:creationId xmlns:a16="http://schemas.microsoft.com/office/drawing/2014/main" id="{733D9CB6-E0CD-439A-A26B-34BFD3258310}"/>
              </a:ext>
            </a:extLst>
          </p:cNvPr>
          <p:cNvSpPr/>
          <p:nvPr/>
        </p:nvSpPr>
        <p:spPr>
          <a:xfrm>
            <a:off x="777716" y="1528431"/>
            <a:ext cx="697940" cy="210031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pole tekstowe 60">
            <a:extLst>
              <a:ext uri="{FF2B5EF4-FFF2-40B4-BE49-F238E27FC236}">
                <a16:creationId xmlns:a16="http://schemas.microsoft.com/office/drawing/2014/main" id="{99E31279-B312-4F3F-9C87-84A900967CAE}"/>
              </a:ext>
            </a:extLst>
          </p:cNvPr>
          <p:cNvSpPr txBox="1"/>
          <p:nvPr/>
        </p:nvSpPr>
        <p:spPr>
          <a:xfrm>
            <a:off x="703727" y="1477350"/>
            <a:ext cx="1157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rgbClr val="F7ECEB"/>
                </a:solidFill>
                <a:latin typeface="+mj-lt"/>
                <a:cs typeface="Calibri Light" panose="020F0302020204030204" pitchFamily="34" charset="0"/>
              </a:rPr>
              <a:t>HOME</a:t>
            </a:r>
          </a:p>
        </p:txBody>
      </p:sp>
      <p:sp>
        <p:nvSpPr>
          <p:cNvPr id="58" name="Prostokąt: zaokrąglone rogi 57">
            <a:extLst>
              <a:ext uri="{FF2B5EF4-FFF2-40B4-BE49-F238E27FC236}">
                <a16:creationId xmlns:a16="http://schemas.microsoft.com/office/drawing/2014/main" id="{4DBA7BAD-D244-477D-81D2-3CA3545D9B89}"/>
              </a:ext>
            </a:extLst>
          </p:cNvPr>
          <p:cNvSpPr/>
          <p:nvPr/>
        </p:nvSpPr>
        <p:spPr>
          <a:xfrm>
            <a:off x="5021087" y="1042375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Kontakt</a:t>
            </a:r>
          </a:p>
        </p:txBody>
      </p:sp>
      <p:sp>
        <p:nvSpPr>
          <p:cNvPr id="65" name="Prostokąt: zaokrąglone rogi 64">
            <a:extLst>
              <a:ext uri="{FF2B5EF4-FFF2-40B4-BE49-F238E27FC236}">
                <a16:creationId xmlns:a16="http://schemas.microsoft.com/office/drawing/2014/main" id="{AC2115FF-9DE2-4B57-B898-8164F70AAC9B}"/>
              </a:ext>
            </a:extLst>
          </p:cNvPr>
          <p:cNvSpPr/>
          <p:nvPr/>
        </p:nvSpPr>
        <p:spPr>
          <a:xfrm>
            <a:off x="2852311" y="1044318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Blog</a:t>
            </a:r>
          </a:p>
        </p:txBody>
      </p:sp>
      <p:sp>
        <p:nvSpPr>
          <p:cNvPr id="66" name="Prostokąt: zaokrąglone rogi 65">
            <a:extLst>
              <a:ext uri="{FF2B5EF4-FFF2-40B4-BE49-F238E27FC236}">
                <a16:creationId xmlns:a16="http://schemas.microsoft.com/office/drawing/2014/main" id="{449B8FF9-562D-4521-B66A-AF8593F78802}"/>
              </a:ext>
            </a:extLst>
          </p:cNvPr>
          <p:cNvSpPr/>
          <p:nvPr/>
        </p:nvSpPr>
        <p:spPr>
          <a:xfrm>
            <a:off x="7161859" y="1050909"/>
            <a:ext cx="946432" cy="291159"/>
          </a:xfrm>
          <a:prstGeom prst="round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900" b="1" dirty="0">
                <a:solidFill>
                  <a:schemeClr val="tx1"/>
                </a:solidFill>
              </a:rPr>
              <a:t>Mapa</a:t>
            </a:r>
          </a:p>
        </p:txBody>
      </p:sp>
      <p:sp>
        <p:nvSpPr>
          <p:cNvPr id="59" name="Prostokąt 58">
            <a:extLst>
              <a:ext uri="{FF2B5EF4-FFF2-40B4-BE49-F238E27FC236}">
                <a16:creationId xmlns:a16="http://schemas.microsoft.com/office/drawing/2014/main" id="{A93C0C2C-B491-4518-B525-5EDC3761B451}"/>
              </a:ext>
            </a:extLst>
          </p:cNvPr>
          <p:cNvSpPr/>
          <p:nvPr/>
        </p:nvSpPr>
        <p:spPr>
          <a:xfrm>
            <a:off x="8236925" y="368761"/>
            <a:ext cx="543800" cy="3377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34" name="Picture 10" descr="Znalezione obrazy dla zapytania: log in icon">
            <a:extLst>
              <a:ext uri="{FF2B5EF4-FFF2-40B4-BE49-F238E27FC236}">
                <a16:creationId xmlns:a16="http://schemas.microsoft.com/office/drawing/2014/main" id="{34B2F04C-B17E-4D11-B393-5DD3D3AD4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720" r="21587" b="17782"/>
          <a:stretch/>
        </p:blipFill>
        <p:spPr bwMode="auto">
          <a:xfrm>
            <a:off x="8285259" y="421274"/>
            <a:ext cx="199480" cy="25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Prostokąt 61">
            <a:extLst>
              <a:ext uri="{FF2B5EF4-FFF2-40B4-BE49-F238E27FC236}">
                <a16:creationId xmlns:a16="http://schemas.microsoft.com/office/drawing/2014/main" id="{85E66942-762F-4A2E-AF74-C73D39AB1358}"/>
              </a:ext>
            </a:extLst>
          </p:cNvPr>
          <p:cNvSpPr/>
          <p:nvPr/>
        </p:nvSpPr>
        <p:spPr>
          <a:xfrm>
            <a:off x="416968" y="3572138"/>
            <a:ext cx="914400" cy="914400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pole tekstowe 71">
            <a:extLst>
              <a:ext uri="{FF2B5EF4-FFF2-40B4-BE49-F238E27FC236}">
                <a16:creationId xmlns:a16="http://schemas.microsoft.com/office/drawing/2014/main" id="{8AE59355-ABFF-444A-B05D-BE538F9355A7}"/>
              </a:ext>
            </a:extLst>
          </p:cNvPr>
          <p:cNvSpPr txBox="1"/>
          <p:nvPr/>
        </p:nvSpPr>
        <p:spPr>
          <a:xfrm>
            <a:off x="489935" y="3579334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solidFill>
                  <a:schemeClr val="bg1">
                    <a:lumMod val="65000"/>
                  </a:schemeClr>
                </a:solidFill>
                <a:latin typeface="Dubai Medium" panose="020B0603030403030204" pitchFamily="34" charset="-78"/>
                <a:cs typeface="Dubai Medium" panose="020B0603030403030204" pitchFamily="34" charset="-78"/>
              </a:rPr>
              <a:t>KONTAKT</a:t>
            </a:r>
          </a:p>
        </p:txBody>
      </p:sp>
      <p:sp>
        <p:nvSpPr>
          <p:cNvPr id="63" name="Prostokąt 62">
            <a:extLst>
              <a:ext uri="{FF2B5EF4-FFF2-40B4-BE49-F238E27FC236}">
                <a16:creationId xmlns:a16="http://schemas.microsoft.com/office/drawing/2014/main" id="{57714928-8C44-473A-91E0-7731972C30A3}"/>
              </a:ext>
            </a:extLst>
          </p:cNvPr>
          <p:cNvSpPr/>
          <p:nvPr/>
        </p:nvSpPr>
        <p:spPr>
          <a:xfrm>
            <a:off x="802626" y="1869865"/>
            <a:ext cx="914400" cy="248284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pole tekstowe 72">
            <a:extLst>
              <a:ext uri="{FF2B5EF4-FFF2-40B4-BE49-F238E27FC236}">
                <a16:creationId xmlns:a16="http://schemas.microsoft.com/office/drawing/2014/main" id="{A3457B67-D7E2-436D-998C-06ADEE30E9AD}"/>
              </a:ext>
            </a:extLst>
          </p:cNvPr>
          <p:cNvSpPr txBox="1"/>
          <p:nvPr/>
        </p:nvSpPr>
        <p:spPr>
          <a:xfrm>
            <a:off x="695537" y="1830368"/>
            <a:ext cx="12716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NASZA FUNDACJA</a:t>
            </a:r>
          </a:p>
        </p:txBody>
      </p:sp>
      <p:sp>
        <p:nvSpPr>
          <p:cNvPr id="67" name="Prostokąt 66">
            <a:extLst>
              <a:ext uri="{FF2B5EF4-FFF2-40B4-BE49-F238E27FC236}">
                <a16:creationId xmlns:a16="http://schemas.microsoft.com/office/drawing/2014/main" id="{E5138287-6C61-4910-BC1C-04760890ABBE}"/>
              </a:ext>
            </a:extLst>
          </p:cNvPr>
          <p:cNvSpPr/>
          <p:nvPr/>
        </p:nvSpPr>
        <p:spPr>
          <a:xfrm>
            <a:off x="777716" y="2225510"/>
            <a:ext cx="872601" cy="219413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pole tekstowe 74">
            <a:extLst>
              <a:ext uri="{FF2B5EF4-FFF2-40B4-BE49-F238E27FC236}">
                <a16:creationId xmlns:a16="http://schemas.microsoft.com/office/drawing/2014/main" id="{D527B042-C23C-47AE-B6DA-64376AB67C5B}"/>
              </a:ext>
            </a:extLst>
          </p:cNvPr>
          <p:cNvSpPr txBox="1"/>
          <p:nvPr/>
        </p:nvSpPr>
        <p:spPr>
          <a:xfrm>
            <a:off x="708133" y="2167096"/>
            <a:ext cx="12168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0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PODOPIECZNI</a:t>
            </a:r>
          </a:p>
        </p:txBody>
      </p:sp>
      <p:sp>
        <p:nvSpPr>
          <p:cNvPr id="77" name="Prostokąt 76">
            <a:extLst>
              <a:ext uri="{FF2B5EF4-FFF2-40B4-BE49-F238E27FC236}">
                <a16:creationId xmlns:a16="http://schemas.microsoft.com/office/drawing/2014/main" id="{634D97C2-8221-44F4-8E77-2FE59D046179}"/>
              </a:ext>
            </a:extLst>
          </p:cNvPr>
          <p:cNvSpPr/>
          <p:nvPr/>
        </p:nvSpPr>
        <p:spPr>
          <a:xfrm>
            <a:off x="738845" y="3352488"/>
            <a:ext cx="872601" cy="102259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Prostokąt 78">
            <a:extLst>
              <a:ext uri="{FF2B5EF4-FFF2-40B4-BE49-F238E27FC236}">
                <a16:creationId xmlns:a16="http://schemas.microsoft.com/office/drawing/2014/main" id="{3B79675B-5B70-4CE9-A0B8-E71A5B3E2540}"/>
              </a:ext>
            </a:extLst>
          </p:cNvPr>
          <p:cNvSpPr/>
          <p:nvPr/>
        </p:nvSpPr>
        <p:spPr>
          <a:xfrm>
            <a:off x="607698" y="2621068"/>
            <a:ext cx="872601" cy="102259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pole tekstowe 79">
            <a:extLst>
              <a:ext uri="{FF2B5EF4-FFF2-40B4-BE49-F238E27FC236}">
                <a16:creationId xmlns:a16="http://schemas.microsoft.com/office/drawing/2014/main" id="{83AEE78E-1BAF-451A-ADF9-7A617C4DE567}"/>
              </a:ext>
            </a:extLst>
          </p:cNvPr>
          <p:cNvSpPr txBox="1"/>
          <p:nvPr/>
        </p:nvSpPr>
        <p:spPr>
          <a:xfrm>
            <a:off x="702107" y="2515444"/>
            <a:ext cx="11576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b="1" dirty="0">
                <a:solidFill>
                  <a:schemeClr val="bg1"/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POZNAJ MNIE</a:t>
            </a:r>
          </a:p>
        </p:txBody>
      </p:sp>
      <p:sp>
        <p:nvSpPr>
          <p:cNvPr id="81" name="Prostokąt 80">
            <a:extLst>
              <a:ext uri="{FF2B5EF4-FFF2-40B4-BE49-F238E27FC236}">
                <a16:creationId xmlns:a16="http://schemas.microsoft.com/office/drawing/2014/main" id="{B50E02B5-8555-4AED-ABC0-43EBE08D4D2A}"/>
              </a:ext>
            </a:extLst>
          </p:cNvPr>
          <p:cNvSpPr/>
          <p:nvPr/>
        </p:nvSpPr>
        <p:spPr>
          <a:xfrm>
            <a:off x="703727" y="2936119"/>
            <a:ext cx="1119963" cy="180530"/>
          </a:xfrm>
          <a:prstGeom prst="rect">
            <a:avLst/>
          </a:prstGeom>
          <a:solidFill>
            <a:srgbClr val="3638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pole tekstowe 81">
            <a:extLst>
              <a:ext uri="{FF2B5EF4-FFF2-40B4-BE49-F238E27FC236}">
                <a16:creationId xmlns:a16="http://schemas.microsoft.com/office/drawing/2014/main" id="{0FFE1C30-3ACC-4997-9A75-12CAD8ABABDF}"/>
              </a:ext>
            </a:extLst>
          </p:cNvPr>
          <p:cNvSpPr txBox="1"/>
          <p:nvPr/>
        </p:nvSpPr>
        <p:spPr>
          <a:xfrm>
            <a:off x="696082" y="3189892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AKTUALNOŚCI</a:t>
            </a:r>
          </a:p>
        </p:txBody>
      </p:sp>
      <p:sp>
        <p:nvSpPr>
          <p:cNvPr id="78" name="pole tekstowe 77">
            <a:extLst>
              <a:ext uri="{FF2B5EF4-FFF2-40B4-BE49-F238E27FC236}">
                <a16:creationId xmlns:a16="http://schemas.microsoft.com/office/drawing/2014/main" id="{54B30897-0A4B-49C2-B33C-B0D7B1796FDD}"/>
              </a:ext>
            </a:extLst>
          </p:cNvPr>
          <p:cNvSpPr txBox="1"/>
          <p:nvPr/>
        </p:nvSpPr>
        <p:spPr>
          <a:xfrm>
            <a:off x="703727" y="2856138"/>
            <a:ext cx="11576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Dubai Medium" panose="020B0603030403030204" pitchFamily="34" charset="-78"/>
              </a:rPr>
              <a:t>WOLONTARIAT</a:t>
            </a:r>
          </a:p>
        </p:txBody>
      </p:sp>
      <p:sp>
        <p:nvSpPr>
          <p:cNvPr id="83" name="Prostokąt 82">
            <a:extLst>
              <a:ext uri="{FF2B5EF4-FFF2-40B4-BE49-F238E27FC236}">
                <a16:creationId xmlns:a16="http://schemas.microsoft.com/office/drawing/2014/main" id="{969D95EC-8D4B-4C83-9FAB-65CF3001AD93}"/>
              </a:ext>
            </a:extLst>
          </p:cNvPr>
          <p:cNvSpPr/>
          <p:nvPr/>
        </p:nvSpPr>
        <p:spPr>
          <a:xfrm>
            <a:off x="5224772" y="6061207"/>
            <a:ext cx="657790" cy="165968"/>
          </a:xfrm>
          <a:prstGeom prst="rect">
            <a:avLst/>
          </a:prstGeom>
          <a:solidFill>
            <a:srgbClr val="363841"/>
          </a:solidFill>
          <a:ln>
            <a:solidFill>
              <a:srgbClr val="36384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pole tekstowe 83">
            <a:extLst>
              <a:ext uri="{FF2B5EF4-FFF2-40B4-BE49-F238E27FC236}">
                <a16:creationId xmlns:a16="http://schemas.microsoft.com/office/drawing/2014/main" id="{E2EBF24E-4ADB-4CC7-A36F-24E7C51F5346}"/>
              </a:ext>
            </a:extLst>
          </p:cNvPr>
          <p:cNvSpPr txBox="1"/>
          <p:nvPr/>
        </p:nvSpPr>
        <p:spPr>
          <a:xfrm>
            <a:off x="5291071" y="6014127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/>
                </a:solidFill>
              </a:rPr>
              <a:t>Zobacz</a:t>
            </a:r>
          </a:p>
        </p:txBody>
      </p:sp>
      <p:sp>
        <p:nvSpPr>
          <p:cNvPr id="86" name="Prostokąt 85">
            <a:extLst>
              <a:ext uri="{FF2B5EF4-FFF2-40B4-BE49-F238E27FC236}">
                <a16:creationId xmlns:a16="http://schemas.microsoft.com/office/drawing/2014/main" id="{FC9AF350-CF7F-43B2-BAFE-BC43F146CC9F}"/>
              </a:ext>
            </a:extLst>
          </p:cNvPr>
          <p:cNvSpPr/>
          <p:nvPr/>
        </p:nvSpPr>
        <p:spPr>
          <a:xfrm flipH="1">
            <a:off x="2931587" y="6227175"/>
            <a:ext cx="324282" cy="2164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pole tekstowe 84">
            <a:extLst>
              <a:ext uri="{FF2B5EF4-FFF2-40B4-BE49-F238E27FC236}">
                <a16:creationId xmlns:a16="http://schemas.microsoft.com/office/drawing/2014/main" id="{062FE565-2A8B-4508-B744-E76D0D7EE28F}"/>
              </a:ext>
            </a:extLst>
          </p:cNvPr>
          <p:cNvSpPr txBox="1"/>
          <p:nvPr/>
        </p:nvSpPr>
        <p:spPr>
          <a:xfrm>
            <a:off x="2652246" y="6166928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Spacerów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7" name="Prostokąt 86">
            <a:extLst>
              <a:ext uri="{FF2B5EF4-FFF2-40B4-BE49-F238E27FC236}">
                <a16:creationId xmlns:a16="http://schemas.microsoft.com/office/drawing/2014/main" id="{8A6CAD94-1A03-463B-BF90-CC6841D90210}"/>
              </a:ext>
            </a:extLst>
          </p:cNvPr>
          <p:cNvSpPr/>
          <p:nvPr/>
        </p:nvSpPr>
        <p:spPr>
          <a:xfrm>
            <a:off x="4410293" y="6186368"/>
            <a:ext cx="491227" cy="26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8" name="Prostokąt 87">
            <a:extLst>
              <a:ext uri="{FF2B5EF4-FFF2-40B4-BE49-F238E27FC236}">
                <a16:creationId xmlns:a16="http://schemas.microsoft.com/office/drawing/2014/main" id="{08407936-63F6-4F0E-A298-DF896CEFD5F3}"/>
              </a:ext>
            </a:extLst>
          </p:cNvPr>
          <p:cNvSpPr/>
          <p:nvPr/>
        </p:nvSpPr>
        <p:spPr>
          <a:xfrm>
            <a:off x="3598271" y="6227175"/>
            <a:ext cx="491227" cy="2641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pole tekstowe 88">
            <a:extLst>
              <a:ext uri="{FF2B5EF4-FFF2-40B4-BE49-F238E27FC236}">
                <a16:creationId xmlns:a16="http://schemas.microsoft.com/office/drawing/2014/main" id="{C334CEC5-BFFC-4B7B-8A96-6D6B3EBA23CB}"/>
              </a:ext>
            </a:extLst>
          </p:cNvPr>
          <p:cNvSpPr txBox="1"/>
          <p:nvPr/>
        </p:nvSpPr>
        <p:spPr>
          <a:xfrm>
            <a:off x="4173439" y="6166928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Wolontariuszy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1" name="Prostokąt 90">
            <a:extLst>
              <a:ext uri="{FF2B5EF4-FFF2-40B4-BE49-F238E27FC236}">
                <a16:creationId xmlns:a16="http://schemas.microsoft.com/office/drawing/2014/main" id="{F9D8CA4D-1BEB-4129-A0E4-0A58E54CAE3F}"/>
              </a:ext>
            </a:extLst>
          </p:cNvPr>
          <p:cNvSpPr/>
          <p:nvPr/>
        </p:nvSpPr>
        <p:spPr>
          <a:xfrm flipH="1">
            <a:off x="4684188" y="5756867"/>
            <a:ext cx="325464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3" name="Prostokąt 92">
            <a:extLst>
              <a:ext uri="{FF2B5EF4-FFF2-40B4-BE49-F238E27FC236}">
                <a16:creationId xmlns:a16="http://schemas.microsoft.com/office/drawing/2014/main" id="{F12E1855-06C6-4C06-9F13-CC299CA92AED}"/>
              </a:ext>
            </a:extLst>
          </p:cNvPr>
          <p:cNvSpPr/>
          <p:nvPr/>
        </p:nvSpPr>
        <p:spPr>
          <a:xfrm flipH="1">
            <a:off x="4932040" y="3694750"/>
            <a:ext cx="142544" cy="1369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4" name="pole tekstowe 93">
            <a:extLst>
              <a:ext uri="{FF2B5EF4-FFF2-40B4-BE49-F238E27FC236}">
                <a16:creationId xmlns:a16="http://schemas.microsoft.com/office/drawing/2014/main" id="{2AD962C1-12E3-4343-8C80-6709476CDD86}"/>
              </a:ext>
            </a:extLst>
          </p:cNvPr>
          <p:cNvSpPr txBox="1"/>
          <p:nvPr/>
        </p:nvSpPr>
        <p:spPr>
          <a:xfrm>
            <a:off x="3478139" y="6177216"/>
            <a:ext cx="1093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b="1" dirty="0">
                <a:solidFill>
                  <a:schemeClr val="bg1">
                    <a:lumMod val="50000"/>
                  </a:schemeClr>
                </a:solidFill>
              </a:rPr>
              <a:t>Dni u nas</a:t>
            </a:r>
            <a:endParaRPr lang="pl-PL" sz="1000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69" name="Obraz 68">
            <a:extLst>
              <a:ext uri="{FF2B5EF4-FFF2-40B4-BE49-F238E27FC236}">
                <a16:creationId xmlns:a16="http://schemas.microsoft.com/office/drawing/2014/main" id="{F546B511-B074-4A58-8F42-B0AFB3C99E1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306774" y="4681480"/>
            <a:ext cx="926988" cy="519376"/>
          </a:xfrm>
          <a:prstGeom prst="rect">
            <a:avLst/>
          </a:prstGeom>
        </p:spPr>
      </p:pic>
      <p:sp>
        <p:nvSpPr>
          <p:cNvPr id="70" name="Prostokąt 69">
            <a:extLst>
              <a:ext uri="{FF2B5EF4-FFF2-40B4-BE49-F238E27FC236}">
                <a16:creationId xmlns:a16="http://schemas.microsoft.com/office/drawing/2014/main" id="{68E6FDDB-B19C-4742-8001-DEF62C7AF9B3}"/>
              </a:ext>
            </a:extLst>
          </p:cNvPr>
          <p:cNvSpPr/>
          <p:nvPr/>
        </p:nvSpPr>
        <p:spPr>
          <a:xfrm>
            <a:off x="2550896" y="5296511"/>
            <a:ext cx="3207075" cy="4500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Prostokąt 73">
            <a:extLst>
              <a:ext uri="{FF2B5EF4-FFF2-40B4-BE49-F238E27FC236}">
                <a16:creationId xmlns:a16="http://schemas.microsoft.com/office/drawing/2014/main" id="{87A07C6A-3E54-4C21-89D7-B1E9CE47F074}"/>
              </a:ext>
            </a:extLst>
          </p:cNvPr>
          <p:cNvSpPr/>
          <p:nvPr/>
        </p:nvSpPr>
        <p:spPr>
          <a:xfrm>
            <a:off x="3131840" y="4876788"/>
            <a:ext cx="845822" cy="2746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43" name="Prostokąt 1042">
            <a:extLst>
              <a:ext uri="{FF2B5EF4-FFF2-40B4-BE49-F238E27FC236}">
                <a16:creationId xmlns:a16="http://schemas.microsoft.com/office/drawing/2014/main" id="{D4DA3478-4C1F-42A6-B6EA-06B3DC2A470C}"/>
              </a:ext>
            </a:extLst>
          </p:cNvPr>
          <p:cNvSpPr/>
          <p:nvPr/>
        </p:nvSpPr>
        <p:spPr>
          <a:xfrm>
            <a:off x="2339520" y="4800698"/>
            <a:ext cx="757145" cy="405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47" name="Obraz 1046">
            <a:extLst>
              <a:ext uri="{FF2B5EF4-FFF2-40B4-BE49-F238E27FC236}">
                <a16:creationId xmlns:a16="http://schemas.microsoft.com/office/drawing/2014/main" id="{EBB82B9E-7913-40F1-9C9D-6ABB2A261E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048" y="2349703"/>
            <a:ext cx="633178" cy="422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pic>
        <p:nvPicPr>
          <p:cNvPr id="1051" name="Obraz 1050">
            <a:extLst>
              <a:ext uri="{FF2B5EF4-FFF2-40B4-BE49-F238E27FC236}">
                <a16:creationId xmlns:a16="http://schemas.microsoft.com/office/drawing/2014/main" id="{86449073-AAC3-4D50-8BE3-7DAA80E74FC3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137" y="1810317"/>
            <a:ext cx="659261" cy="4414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0" dist="5000" dir="5400000" sy="-100000" algn="bl" rotWithShape="0"/>
          </a:effectLst>
        </p:spPr>
      </p:pic>
      <p:sp>
        <p:nvSpPr>
          <p:cNvPr id="1055" name="pole tekstowe 1054">
            <a:extLst>
              <a:ext uri="{FF2B5EF4-FFF2-40B4-BE49-F238E27FC236}">
                <a16:creationId xmlns:a16="http://schemas.microsoft.com/office/drawing/2014/main" id="{08576E84-4B34-4E00-8AA8-561917C57166}"/>
              </a:ext>
            </a:extLst>
          </p:cNvPr>
          <p:cNvSpPr txBox="1"/>
          <p:nvPr/>
        </p:nvSpPr>
        <p:spPr>
          <a:xfrm>
            <a:off x="2519010" y="2592392"/>
            <a:ext cx="12797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>
                <a:solidFill>
                  <a:schemeClr val="bg1"/>
                </a:solidFill>
              </a:rPr>
              <a:t>Ciapkowo</a:t>
            </a:r>
          </a:p>
        </p:txBody>
      </p:sp>
      <p:sp>
        <p:nvSpPr>
          <p:cNvPr id="4" name="Prostokąt 3">
            <a:extLst>
              <a:ext uri="{FF2B5EF4-FFF2-40B4-BE49-F238E27FC236}">
                <a16:creationId xmlns:a16="http://schemas.microsoft.com/office/drawing/2014/main" id="{62C7DCBC-BAF0-4558-A856-07FBFCF3D8CF}"/>
              </a:ext>
            </a:extLst>
          </p:cNvPr>
          <p:cNvSpPr/>
          <p:nvPr/>
        </p:nvSpPr>
        <p:spPr>
          <a:xfrm>
            <a:off x="2304603" y="1651462"/>
            <a:ext cx="6139119" cy="492633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1" name="Obraz 10">
            <a:extLst>
              <a:ext uri="{FF2B5EF4-FFF2-40B4-BE49-F238E27FC236}">
                <a16:creationId xmlns:a16="http://schemas.microsoft.com/office/drawing/2014/main" id="{18BA7B98-1E91-4BB8-AE15-8DB55AB8CDE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3664" b="97422" l="9455" r="93091">
                        <a14:foregroundMark x1="13091" y1="4749" x2="13091" y2="4749"/>
                        <a14:foregroundMark x1="15636" y1="3799" x2="15636" y2="3799"/>
                        <a14:foregroundMark x1="10545" y1="5020" x2="37455" y2="11398"/>
                        <a14:foregroundMark x1="37455" y1="11398" x2="39273" y2="28630"/>
                        <a14:foregroundMark x1="39273" y1="28630" x2="48364" y2="17503"/>
                        <a14:foregroundMark x1="48364" y1="17503" x2="60000" y2="29172"/>
                        <a14:foregroundMark x1="60000" y1="29172" x2="39636" y2="42062"/>
                        <a14:foregroundMark x1="39636" y1="42062" x2="48000" y2="28494"/>
                        <a14:foregroundMark x1="48000" y1="28494" x2="81818" y2="28901"/>
                        <a14:foregroundMark x1="81818" y1="28901" x2="40000" y2="33650"/>
                        <a14:foregroundMark x1="40000" y1="33650" x2="55273" y2="22252"/>
                        <a14:foregroundMark x1="55273" y1="22252" x2="49455" y2="10448"/>
                        <a14:foregroundMark x1="49455" y1="10448" x2="73818" y2="4342"/>
                        <a14:foregroundMark x1="73818" y1="4342" x2="88364" y2="13976"/>
                        <a14:foregroundMark x1="88364" y1="13976" x2="69455" y2="26459"/>
                        <a14:foregroundMark x1="69455" y1="26459" x2="74545" y2="39756"/>
                        <a14:foregroundMark x1="74545" y1="39756" x2="32000" y2="42741"/>
                        <a14:foregroundMark x1="32000" y1="42741" x2="70909" y2="42334"/>
                        <a14:foregroundMark x1="70909" y1="42334" x2="42545" y2="54681"/>
                        <a14:foregroundMark x1="42545" y1="54681" x2="57091" y2="45862"/>
                        <a14:foregroundMark x1="57091" y1="45862" x2="61091" y2="95387"/>
                        <a14:foregroundMark x1="61091" y1="95387" x2="73455" y2="79783"/>
                        <a14:foregroundMark x1="73455" y1="79783" x2="76364" y2="95794"/>
                        <a14:foregroundMark x1="76364" y1="95794" x2="80000" y2="67843"/>
                        <a14:foregroundMark x1="80000" y1="67843" x2="83273" y2="84396"/>
                        <a14:foregroundMark x1="83273" y1="84396" x2="83273" y2="56309"/>
                        <a14:foregroundMark x1="83273" y1="56309" x2="71636" y2="68250"/>
                        <a14:foregroundMark x1="71636" y1="68250" x2="69455" y2="79104"/>
                        <a14:foregroundMark x1="69455" y1="79104" x2="58545" y2="61737"/>
                        <a14:foregroundMark x1="58545" y1="61737" x2="48000" y2="84261"/>
                        <a14:foregroundMark x1="48000" y1="84261" x2="34545" y2="46404"/>
                        <a14:foregroundMark x1="34545" y1="46404" x2="29818" y2="82497"/>
                        <a14:foregroundMark x1="29818" y1="82497" x2="25818" y2="42741"/>
                        <a14:foregroundMark x1="25818" y1="42741" x2="13091" y2="69199"/>
                        <a14:foregroundMark x1="13091" y1="69199" x2="15636" y2="13161"/>
                        <a14:foregroundMark x1="15636" y1="13161" x2="14545" y2="48033"/>
                        <a14:foregroundMark x1="14545" y1="48033" x2="10182" y2="9905"/>
                        <a14:foregroundMark x1="10182" y1="9905" x2="9091" y2="27815"/>
                        <a14:foregroundMark x1="9091" y1="27815" x2="26182" y2="12347"/>
                        <a14:foregroundMark x1="26182" y1="12347" x2="45455" y2="25509"/>
                        <a14:foregroundMark x1="45455" y1="25509" x2="28364" y2="12619"/>
                        <a14:foregroundMark x1="28364" y1="12619" x2="60364" y2="10583"/>
                        <a14:foregroundMark x1="60364" y1="10583" x2="6545" y2="79783"/>
                        <a14:foregroundMark x1="6545" y1="79783" x2="18545" y2="90231"/>
                        <a14:foregroundMark x1="18545" y1="90231" x2="37818" y2="83446"/>
                        <a14:foregroundMark x1="37818" y1="83446" x2="51273" y2="92944"/>
                        <a14:foregroundMark x1="51273" y1="92944" x2="18545" y2="94030"/>
                        <a14:foregroundMark x1="18545" y1="94030" x2="52727" y2="94437"/>
                        <a14:foregroundMark x1="52727" y1="94437" x2="78545" y2="79647"/>
                        <a14:foregroundMark x1="78545" y1="79647" x2="87636" y2="67436"/>
                        <a14:foregroundMark x1="87636" y1="67436" x2="84000" y2="42198"/>
                        <a14:foregroundMark x1="84000" y1="42198" x2="83273" y2="43419"/>
                        <a14:foregroundMark x1="21091" y1="92537" x2="21091" y2="92537"/>
                        <a14:foregroundMark x1="16000" y1="95115" x2="16000" y2="95115"/>
                        <a14:foregroundMark x1="13455" y1="95115" x2="13455" y2="95115"/>
                        <a14:foregroundMark x1="13091" y1="97422" x2="13091" y2="97422"/>
                        <a14:foregroundMark x1="79636" y1="23066" x2="79636" y2="23066"/>
                        <a14:foregroundMark x1="85091" y1="22795" x2="85091" y2="22795"/>
                        <a14:foregroundMark x1="87636" y1="20760" x2="87636" y2="20760"/>
                        <a14:foregroundMark x1="93091" y1="19267" x2="93091" y2="19267"/>
                        <a14:foregroundMark x1="89818" y1="27951" x2="89818" y2="27951"/>
                        <a14:foregroundMark x1="84727" y1="29986" x2="84727" y2="29986"/>
                        <a14:foregroundMark x1="87636" y1="29172" x2="87636" y2="29172"/>
                        <a14:foregroundMark x1="89818" y1="23881" x2="89818" y2="23881"/>
                        <a14:foregroundMark x1="91273" y1="29851" x2="91273" y2="29851"/>
                        <a14:foregroundMark x1="93091" y1="21574" x2="93091" y2="21574"/>
                        <a14:foregroundMark x1="86182" y1="30936" x2="86182" y2="30936"/>
                        <a14:foregroundMark x1="85091" y1="26459" x2="85091" y2="26459"/>
                        <a14:foregroundMark x1="90545" y1="26866" x2="90545" y2="26866"/>
                        <a14:foregroundMark x1="92727" y1="25780" x2="92727" y2="25780"/>
                        <a14:foregroundMark x1="92000" y1="27273" x2="92000" y2="272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67468" y="1948277"/>
            <a:ext cx="2371273" cy="4323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17A13DCE-6E14-428A-9BB7-45A591DC2C4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BEBA8EAE-BF5A-486C-A8C5-ECC9F3942E4B}">
                <a14:imgProps xmlns:a14="http://schemas.microsoft.com/office/drawing/2010/main">
                  <a14:imgLayer r:embed="rId21">
                    <a14:imgEffect>
                      <a14:backgroundRemoval t="5025" b="90955" l="8525" r="90164">
                        <a14:foregroundMark x1="60984" y1="36013" x2="60984" y2="36013"/>
                        <a14:foregroundMark x1="61311" y1="20771" x2="61311" y2="20771"/>
                        <a14:foregroundMark x1="14426" y1="6533" x2="47541" y2="11725"/>
                        <a14:foregroundMark x1="47541" y1="11725" x2="71803" y2="24121"/>
                        <a14:foregroundMark x1="71803" y1="24121" x2="65246" y2="64824"/>
                        <a14:foregroundMark x1="65246" y1="64824" x2="76721" y2="86935"/>
                        <a14:foregroundMark x1="76721" y1="86935" x2="33443" y2="88777"/>
                        <a14:foregroundMark x1="33443" y1="88777" x2="16393" y2="82245"/>
                        <a14:foregroundMark x1="16393" y1="82245" x2="13443" y2="9045"/>
                        <a14:foregroundMark x1="23279" y1="11725" x2="26230" y2="49079"/>
                        <a14:foregroundMark x1="26230" y1="49079" x2="41311" y2="22446"/>
                        <a14:foregroundMark x1="41311" y1="22446" x2="32459" y2="58794"/>
                        <a14:foregroundMark x1="32459" y1="58794" x2="50820" y2="37353"/>
                        <a14:foregroundMark x1="50820" y1="37353" x2="54754" y2="70687"/>
                        <a14:foregroundMark x1="54754" y1="70687" x2="53770" y2="19598"/>
                        <a14:foregroundMark x1="53770" y1="19598" x2="16393" y2="59631"/>
                        <a14:foregroundMark x1="16393" y1="59631" x2="41639" y2="59631"/>
                        <a14:foregroundMark x1="41639" y1="59631" x2="61639" y2="54439"/>
                        <a14:foregroundMark x1="61639" y1="54439" x2="59672" y2="74372"/>
                        <a14:foregroundMark x1="59672" y1="74372" x2="46230" y2="83585"/>
                        <a14:foregroundMark x1="46230" y1="83585" x2="28525" y2="73199"/>
                        <a14:foregroundMark x1="28525" y1="73199" x2="39016" y2="63819"/>
                        <a14:foregroundMark x1="39016" y1="63819" x2="68525" y2="58961"/>
                        <a14:foregroundMark x1="68525" y1="58961" x2="47869" y2="69514"/>
                        <a14:foregroundMark x1="47869" y1="69514" x2="46230" y2="62982"/>
                        <a14:foregroundMark x1="85067" y1="13233" x2="90164" y2="13065"/>
                        <a14:foregroundMark x1="39344" y1="14740" x2="85067" y2="13233"/>
                        <a14:foregroundMark x1="89032" y1="12898" x2="45902" y2="6533"/>
                        <a14:foregroundMark x1="90164" y1="13065" x2="89032" y2="12898"/>
                        <a14:foregroundMark x1="45902" y1="6533" x2="82951" y2="5360"/>
                        <a14:foregroundMark x1="82951" y1="5360" x2="23934" y2="7538"/>
                        <a14:foregroundMark x1="23934" y1="7538" x2="48525" y2="5528"/>
                        <a14:foregroundMark x1="48525" y1="5528" x2="72459" y2="19598"/>
                        <a14:foregroundMark x1="72459" y1="19598" x2="84192" y2="32075"/>
                        <a14:foregroundMark x1="89384" y1="42386" x2="89404" y2="42520"/>
                        <a14:foregroundMark x1="84113" y1="45896" x2="83934" y2="46399"/>
                        <a14:foregroundMark x1="84269" y1="45457" x2="84113" y2="45896"/>
                        <a14:foregroundMark x1="85246" y1="42714" x2="85107" y2="43104"/>
                        <a14:foregroundMark x1="85339" y1="42452" x2="85246" y2="42714"/>
                        <a14:foregroundMark x1="83934" y1="46399" x2="77049" y2="28978"/>
                        <a14:foregroundMark x1="77049" y1="28978" x2="77377" y2="87605"/>
                        <a14:foregroundMark x1="77377" y1="87605" x2="77705" y2="70352"/>
                        <a14:foregroundMark x1="77705" y1="70352" x2="71803" y2="80737"/>
                        <a14:foregroundMark x1="71803" y1="80737" x2="81311" y2="60134"/>
                        <a14:foregroundMark x1="81311" y1="60134" x2="79344" y2="48911"/>
                        <a14:foregroundMark x1="79344" y1="48911" x2="79672" y2="72194"/>
                        <a14:foregroundMark x1="79672" y1="72194" x2="80328" y2="57454"/>
                        <a14:foregroundMark x1="80328" y1="57454" x2="65246" y2="55109"/>
                        <a14:foregroundMark x1="78689" y1="6700" x2="79016" y2="23786"/>
                        <a14:foregroundMark x1="79016" y1="23786" x2="81639" y2="12060"/>
                        <a14:foregroundMark x1="81639" y1="12060" x2="85574" y2="24121"/>
                        <a14:foregroundMark x1="85574" y1="24121" x2="82951" y2="13233"/>
                        <a14:foregroundMark x1="82951" y1="13233" x2="86230" y2="27973"/>
                        <a14:foregroundMark x1="83924" y1="12898" x2="82951" y2="6533"/>
                        <a14:foregroundMark x1="83950" y1="13065" x2="83924" y2="12898"/>
                        <a14:foregroundMark x1="84027" y1="13568" x2="83950" y2="13065"/>
                        <a14:foregroundMark x1="86230" y1="27973" x2="84027" y2="13568"/>
                        <a14:foregroundMark x1="82951" y1="6533" x2="61639" y2="3853"/>
                        <a14:foregroundMark x1="61639" y1="3853" x2="13115" y2="4690"/>
                        <a14:foregroundMark x1="13115" y1="4690" x2="8525" y2="86600"/>
                        <a14:foregroundMark x1="8525" y1="86600" x2="29180" y2="90285"/>
                        <a14:foregroundMark x1="29180" y1="90285" x2="50492" y2="89950"/>
                        <a14:foregroundMark x1="50492" y1="89950" x2="72131" y2="89950"/>
                        <a14:foregroundMark x1="72131" y1="89950" x2="84262" y2="80905"/>
                        <a14:foregroundMark x1="84262" y1="80905" x2="81967" y2="55109"/>
                        <a14:foregroundMark x1="58361" y1="47906" x2="58361" y2="47906"/>
                        <a14:foregroundMark x1="25246" y1="61307" x2="17049" y2="74707"/>
                        <a14:foregroundMark x1="17049" y1="74707" x2="41967" y2="57286"/>
                        <a14:foregroundMark x1="41967" y1="57286" x2="26230" y2="90955"/>
                        <a14:foregroundMark x1="26230" y1="90955" x2="58033" y2="72864"/>
                        <a14:foregroundMark x1="58033" y1="72864" x2="34754" y2="76884"/>
                        <a14:foregroundMark x1="34754" y1="76884" x2="35410" y2="65327"/>
                        <a14:foregroundMark x1="35410" y1="65327" x2="26885" y2="79062"/>
                        <a14:foregroundMark x1="26885" y1="79062" x2="24262" y2="65159"/>
                        <a14:foregroundMark x1="24262" y1="65159" x2="49836" y2="65494"/>
                        <a14:foregroundMark x1="49836" y1="65494" x2="68197" y2="76047"/>
                        <a14:foregroundMark x1="68197" y1="76047" x2="54426" y2="85260"/>
                        <a14:foregroundMark x1="54426" y1="85260" x2="76721" y2="89950"/>
                        <a14:foregroundMark x1="76721" y1="89950" x2="84590" y2="82412"/>
                        <a14:foregroundMark x1="43279" y1="91122" x2="43279" y2="91122"/>
                        <a14:foregroundMark x1="38689" y1="5025" x2="38689" y2="5025"/>
                        <a14:backgroundMark x1="89180" y1="37856" x2="89180" y2="37856"/>
                        <a14:backgroundMark x1="89508" y1="33501" x2="89508" y2="33501"/>
                        <a14:backgroundMark x1="91475" y1="23953" x2="91475" y2="23953"/>
                        <a14:backgroundMark x1="92131" y1="54941" x2="92131" y2="54941"/>
                        <a14:backgroundMark x1="88197" y1="37521" x2="88197" y2="37521"/>
                        <a14:backgroundMark x1="89180" y1="39698" x2="89180" y2="39698"/>
                        <a14:backgroundMark x1="90164" y1="41039" x2="90164" y2="41039"/>
                        <a14:backgroundMark x1="89836" y1="32663" x2="89836" y2="32663"/>
                        <a14:backgroundMark x1="89508" y1="13065" x2="89508" y2="13065"/>
                        <a14:backgroundMark x1="88852" y1="13065" x2="88852" y2="13065"/>
                        <a14:backgroundMark x1="89836" y1="13233" x2="89836" y2="13233"/>
                        <a14:backgroundMark x1="89180" y1="12898" x2="89180" y2="12898"/>
                        <a14:backgroundMark x1="90492" y1="12898" x2="90492" y2="12898"/>
                        <a14:backgroundMark x1="89180" y1="13568" x2="89180" y2="13568"/>
                        <a14:backgroundMark x1="89836" y1="13233" x2="89836" y2="13233"/>
                        <a14:backgroundMark x1="89180" y1="13065" x2="89180" y2="13065"/>
                        <a14:backgroundMark x1="89180" y1="36683" x2="89180" y2="36683"/>
                        <a14:backgroundMark x1="89180" y1="35846" x2="89180" y2="35846"/>
                        <a14:backgroundMark x1="89180" y1="34171" x2="89180" y2="34171"/>
                        <a14:backgroundMark x1="88852" y1="32831" x2="88852" y2="32831"/>
                        <a14:backgroundMark x1="89508" y1="45896" x2="89508" y2="45896"/>
                        <a14:backgroundMark x1="90820" y1="46901" x2="90820" y2="46901"/>
                        <a14:backgroundMark x1="89508" y1="44724" x2="89508" y2="44724"/>
                        <a14:backgroundMark x1="88852" y1="41876" x2="88852" y2="41876"/>
                        <a14:backgroundMark x1="89508" y1="42714" x2="89508" y2="42714"/>
                        <a14:backgroundMark x1="89508" y1="43719" x2="89508" y2="43719"/>
                        <a14:backgroundMark x1="90164" y1="46734" x2="89180" y2="31658"/>
                        <a14:backgroundMark x1="91148" y1="49414" x2="89180" y2="32663"/>
                        <a14:backgroundMark x1="89180" y1="31993" x2="89836" y2="42379"/>
                        <a14:backgroundMark x1="89836" y1="42379" x2="90820" y2="43049"/>
                        <a14:backgroundMark x1="88852" y1="42714" x2="90820" y2="47571"/>
                        <a14:backgroundMark x1="89180" y1="43049" x2="89180" y2="41876"/>
                        <a14:backgroundMark x1="89836" y1="31658" x2="89836" y2="3433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41044" y="1781298"/>
            <a:ext cx="2685143" cy="4796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5" name="Obraz 94">
            <a:extLst>
              <a:ext uri="{FF2B5EF4-FFF2-40B4-BE49-F238E27FC236}">
                <a16:creationId xmlns:a16="http://schemas.microsoft.com/office/drawing/2014/main" id="{52A141E6-4013-475E-8893-354994262FF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229" y="1954725"/>
            <a:ext cx="2158505" cy="14095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88000" endPos="0" dist="5000" dir="5400000" sy="-100000" algn="bl" rotWithShape="0"/>
          </a:effectLst>
        </p:spPr>
      </p:pic>
      <p:sp>
        <p:nvSpPr>
          <p:cNvPr id="97" name="Prostokąt 96">
            <a:extLst>
              <a:ext uri="{FF2B5EF4-FFF2-40B4-BE49-F238E27FC236}">
                <a16:creationId xmlns:a16="http://schemas.microsoft.com/office/drawing/2014/main" id="{D0E2002A-FFB0-4F84-A4D1-D70F08D6F4F1}"/>
              </a:ext>
            </a:extLst>
          </p:cNvPr>
          <p:cNvSpPr/>
          <p:nvPr/>
        </p:nvSpPr>
        <p:spPr>
          <a:xfrm>
            <a:off x="2966429" y="3343307"/>
            <a:ext cx="2108156" cy="2116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Schemat blokowy: łącznik 21">
            <a:extLst>
              <a:ext uri="{FF2B5EF4-FFF2-40B4-BE49-F238E27FC236}">
                <a16:creationId xmlns:a16="http://schemas.microsoft.com/office/drawing/2014/main" id="{55DA6165-2387-4745-88F3-5CB632B312FE}"/>
              </a:ext>
            </a:extLst>
          </p:cNvPr>
          <p:cNvSpPr/>
          <p:nvPr/>
        </p:nvSpPr>
        <p:spPr>
          <a:xfrm>
            <a:off x="4609686" y="3199706"/>
            <a:ext cx="282102" cy="271124"/>
          </a:xfrm>
          <a:prstGeom prst="flowChartConnector">
            <a:avLst/>
          </a:prstGeom>
          <a:solidFill>
            <a:schemeClr val="bg1"/>
          </a:solidFill>
          <a:ln>
            <a:solidFill>
              <a:srgbClr val="93D1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3074" name="Picture 2" descr="Znalezione obrazy dla zapytania: paw icon blue">
            <a:extLst>
              <a:ext uri="{FF2B5EF4-FFF2-40B4-BE49-F238E27FC236}">
                <a16:creationId xmlns:a16="http://schemas.microsoft.com/office/drawing/2014/main" id="{6B0DEC53-3051-4F54-8BE0-6373D16E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4889" b="96000" l="1778" r="98667">
                        <a14:foregroundMark x1="13333" y1="49778" x2="13333" y2="49778"/>
                        <a14:foregroundMark x1="12444" y1="44444" x2="18667" y2="49778"/>
                        <a14:foregroundMark x1="4889" y1="45333" x2="4889" y2="45333"/>
                        <a14:foregroundMark x1="1778" y1="45333" x2="1778" y2="45333"/>
                        <a14:foregroundMark x1="27556" y1="23111" x2="27556" y2="23111"/>
                        <a14:foregroundMark x1="30222" y1="7556" x2="30222" y2="7556"/>
                        <a14:foregroundMark x1="31556" y1="5333" x2="31556" y2="5333"/>
                        <a14:foregroundMark x1="68444" y1="4889" x2="68444" y2="4889"/>
                        <a14:foregroundMark x1="94222" y1="40889" x2="94222" y2="40889"/>
                        <a14:foregroundMark x1="98667" y1="42222" x2="98667" y2="42222"/>
                        <a14:foregroundMark x1="48889" y1="77778" x2="48889" y2="77778"/>
                        <a14:foregroundMark x1="30667" y1="94222" x2="30667" y2="94222"/>
                        <a14:foregroundMark x1="75556" y1="95556" x2="75556" y2="95556"/>
                        <a14:foregroundMark x1="28000" y1="96000" x2="28000" y2="96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447" y="3264863"/>
            <a:ext cx="156888" cy="15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ole tekstowe 18">
            <a:extLst>
              <a:ext uri="{FF2B5EF4-FFF2-40B4-BE49-F238E27FC236}">
                <a16:creationId xmlns:a16="http://schemas.microsoft.com/office/drawing/2014/main" id="{AE2E312F-1016-4407-A3A2-968E07CEEAB6}"/>
              </a:ext>
            </a:extLst>
          </p:cNvPr>
          <p:cNvSpPr txBox="1"/>
          <p:nvPr/>
        </p:nvSpPr>
        <p:spPr>
          <a:xfrm>
            <a:off x="3054030" y="3336386"/>
            <a:ext cx="14984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/>
              <a:t>Hermes</a:t>
            </a:r>
          </a:p>
        </p:txBody>
      </p:sp>
      <p:sp>
        <p:nvSpPr>
          <p:cNvPr id="20" name="Prostokąt 19">
            <a:extLst>
              <a:ext uri="{FF2B5EF4-FFF2-40B4-BE49-F238E27FC236}">
                <a16:creationId xmlns:a16="http://schemas.microsoft.com/office/drawing/2014/main" id="{9167CD85-A595-4E73-A2E7-3EF0F469753C}"/>
              </a:ext>
            </a:extLst>
          </p:cNvPr>
          <p:cNvSpPr/>
          <p:nvPr/>
        </p:nvSpPr>
        <p:spPr>
          <a:xfrm>
            <a:off x="3012104" y="3598494"/>
            <a:ext cx="1717633" cy="5030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9" name="Prostokąt 98">
            <a:extLst>
              <a:ext uri="{FF2B5EF4-FFF2-40B4-BE49-F238E27FC236}">
                <a16:creationId xmlns:a16="http://schemas.microsoft.com/office/drawing/2014/main" id="{B5AF2974-747F-4280-9389-19D11BBAD7AC}"/>
              </a:ext>
            </a:extLst>
          </p:cNvPr>
          <p:cNvSpPr/>
          <p:nvPr/>
        </p:nvSpPr>
        <p:spPr>
          <a:xfrm>
            <a:off x="3805713" y="3644907"/>
            <a:ext cx="901828" cy="19346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1" name="Prostokąt 100">
            <a:extLst>
              <a:ext uri="{FF2B5EF4-FFF2-40B4-BE49-F238E27FC236}">
                <a16:creationId xmlns:a16="http://schemas.microsoft.com/office/drawing/2014/main" id="{5110B593-9B79-4F07-B50D-8B60BE079FB3}"/>
              </a:ext>
            </a:extLst>
          </p:cNvPr>
          <p:cNvSpPr/>
          <p:nvPr/>
        </p:nvSpPr>
        <p:spPr>
          <a:xfrm>
            <a:off x="3100374" y="3633506"/>
            <a:ext cx="600292" cy="21941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0" name="Prostokąt 99">
            <a:extLst>
              <a:ext uri="{FF2B5EF4-FFF2-40B4-BE49-F238E27FC236}">
                <a16:creationId xmlns:a16="http://schemas.microsoft.com/office/drawing/2014/main" id="{0BA02202-5A51-4796-9ED8-13BE7E9D0DE0}"/>
              </a:ext>
            </a:extLst>
          </p:cNvPr>
          <p:cNvSpPr/>
          <p:nvPr/>
        </p:nvSpPr>
        <p:spPr>
          <a:xfrm>
            <a:off x="3096665" y="3936879"/>
            <a:ext cx="828500" cy="224756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Prostokąt 23">
            <a:extLst>
              <a:ext uri="{FF2B5EF4-FFF2-40B4-BE49-F238E27FC236}">
                <a16:creationId xmlns:a16="http://schemas.microsoft.com/office/drawing/2014/main" id="{57E26156-B7CC-48ED-93D9-38451B9C9FC6}"/>
              </a:ext>
            </a:extLst>
          </p:cNvPr>
          <p:cNvSpPr/>
          <p:nvPr/>
        </p:nvSpPr>
        <p:spPr>
          <a:xfrm>
            <a:off x="3076271" y="4181075"/>
            <a:ext cx="1933381" cy="19617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5" name="pole tekstowe 104">
            <a:extLst>
              <a:ext uri="{FF2B5EF4-FFF2-40B4-BE49-F238E27FC236}">
                <a16:creationId xmlns:a16="http://schemas.microsoft.com/office/drawing/2014/main" id="{5DD19A66-0044-45EC-BF00-E4289C5FF1BB}"/>
              </a:ext>
            </a:extLst>
          </p:cNvPr>
          <p:cNvSpPr txBox="1"/>
          <p:nvPr/>
        </p:nvSpPr>
        <p:spPr>
          <a:xfrm>
            <a:off x="3199271" y="3635822"/>
            <a:ext cx="10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solidFill>
                  <a:schemeClr val="bg1">
                    <a:lumMod val="65000"/>
                  </a:schemeClr>
                </a:solidFill>
              </a:rPr>
              <a:t>1 rok</a:t>
            </a:r>
          </a:p>
        </p:txBody>
      </p:sp>
      <p:sp>
        <p:nvSpPr>
          <p:cNvPr id="109" name="Prostokąt 108">
            <a:extLst>
              <a:ext uri="{FF2B5EF4-FFF2-40B4-BE49-F238E27FC236}">
                <a16:creationId xmlns:a16="http://schemas.microsoft.com/office/drawing/2014/main" id="{C171BF34-7D6A-44D3-A5C0-AAB6690ADCF0}"/>
              </a:ext>
            </a:extLst>
          </p:cNvPr>
          <p:cNvSpPr/>
          <p:nvPr/>
        </p:nvSpPr>
        <p:spPr>
          <a:xfrm>
            <a:off x="3605758" y="5068452"/>
            <a:ext cx="820661" cy="11196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6" name="Picture 4" descr="Znalezione obrazy dla zapytania: button png">
            <a:extLst>
              <a:ext uri="{FF2B5EF4-FFF2-40B4-BE49-F238E27FC236}">
                <a16:creationId xmlns:a16="http://schemas.microsoft.com/office/drawing/2014/main" id="{3260E921-71B6-4FD6-9170-3F236FE06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39" y="5440528"/>
            <a:ext cx="1689495" cy="3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pole tekstowe 106">
            <a:extLst>
              <a:ext uri="{FF2B5EF4-FFF2-40B4-BE49-F238E27FC236}">
                <a16:creationId xmlns:a16="http://schemas.microsoft.com/office/drawing/2014/main" id="{B6B102A0-342B-4561-B934-F78E8776D093}"/>
              </a:ext>
            </a:extLst>
          </p:cNvPr>
          <p:cNvSpPr txBox="1"/>
          <p:nvPr/>
        </p:nvSpPr>
        <p:spPr>
          <a:xfrm>
            <a:off x="3696253" y="5482231"/>
            <a:ext cx="8480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/>
                </a:solidFill>
              </a:rPr>
              <a:t>Adoptuj</a:t>
            </a:r>
          </a:p>
        </p:txBody>
      </p:sp>
      <p:sp>
        <p:nvSpPr>
          <p:cNvPr id="110" name="pole tekstowe 109">
            <a:extLst>
              <a:ext uri="{FF2B5EF4-FFF2-40B4-BE49-F238E27FC236}">
                <a16:creationId xmlns:a16="http://schemas.microsoft.com/office/drawing/2014/main" id="{81BF92BE-196B-429C-B08A-61680E8B78BC}"/>
              </a:ext>
            </a:extLst>
          </p:cNvPr>
          <p:cNvSpPr txBox="1"/>
          <p:nvPr/>
        </p:nvSpPr>
        <p:spPr>
          <a:xfrm>
            <a:off x="3079916" y="4320843"/>
            <a:ext cx="1852123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850" b="1" dirty="0">
                <a:solidFill>
                  <a:schemeClr val="bg1">
                    <a:lumMod val="50000"/>
                  </a:schemeClr>
                </a:solidFill>
              </a:rPr>
              <a:t>CHARAKTER: spokojny, nieśmiały, do obcych podchodzi z dystansem.</a:t>
            </a:r>
          </a:p>
          <a:p>
            <a:br>
              <a:rPr lang="pl-PL" sz="85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pl-PL" sz="850" b="1" dirty="0">
                <a:solidFill>
                  <a:schemeClr val="bg1">
                    <a:lumMod val="50000"/>
                  </a:schemeClr>
                </a:solidFill>
              </a:rPr>
              <a:t>DLA KOGO: Dla osoby aktywnie spędzającej czas, konsekwentnej i cierpliwej.</a:t>
            </a:r>
          </a:p>
        </p:txBody>
      </p:sp>
      <p:sp>
        <p:nvSpPr>
          <p:cNvPr id="112" name="pole tekstowe 111">
            <a:extLst>
              <a:ext uri="{FF2B5EF4-FFF2-40B4-BE49-F238E27FC236}">
                <a16:creationId xmlns:a16="http://schemas.microsoft.com/office/drawing/2014/main" id="{EF629D78-A935-4095-A980-EC5D020FDC53}"/>
              </a:ext>
            </a:extLst>
          </p:cNvPr>
          <p:cNvSpPr txBox="1"/>
          <p:nvPr/>
        </p:nvSpPr>
        <p:spPr>
          <a:xfrm>
            <a:off x="3838465" y="3607542"/>
            <a:ext cx="10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solidFill>
                  <a:schemeClr val="bg1">
                    <a:lumMod val="65000"/>
                  </a:schemeClr>
                </a:solidFill>
              </a:rPr>
              <a:t>mieszaniec</a:t>
            </a:r>
          </a:p>
        </p:txBody>
      </p:sp>
      <p:sp>
        <p:nvSpPr>
          <p:cNvPr id="111" name="pole tekstowe 110">
            <a:extLst>
              <a:ext uri="{FF2B5EF4-FFF2-40B4-BE49-F238E27FC236}">
                <a16:creationId xmlns:a16="http://schemas.microsoft.com/office/drawing/2014/main" id="{D6F17B83-9567-488B-9464-4BD8912AC106}"/>
              </a:ext>
            </a:extLst>
          </p:cNvPr>
          <p:cNvSpPr txBox="1"/>
          <p:nvPr/>
        </p:nvSpPr>
        <p:spPr>
          <a:xfrm>
            <a:off x="3141011" y="3925926"/>
            <a:ext cx="104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900" b="1" dirty="0">
                <a:solidFill>
                  <a:schemeClr val="bg1">
                    <a:lumMod val="65000"/>
                  </a:schemeClr>
                </a:solidFill>
              </a:rPr>
              <a:t>Dla rodziny</a:t>
            </a:r>
          </a:p>
        </p:txBody>
      </p:sp>
      <p:sp>
        <p:nvSpPr>
          <p:cNvPr id="27" name="Prostokąt 26">
            <a:extLst>
              <a:ext uri="{FF2B5EF4-FFF2-40B4-BE49-F238E27FC236}">
                <a16:creationId xmlns:a16="http://schemas.microsoft.com/office/drawing/2014/main" id="{C83395FE-D948-48FD-86F6-8656F6F9B321}"/>
              </a:ext>
            </a:extLst>
          </p:cNvPr>
          <p:cNvSpPr/>
          <p:nvPr/>
        </p:nvSpPr>
        <p:spPr>
          <a:xfrm>
            <a:off x="5757971" y="4365104"/>
            <a:ext cx="1987881" cy="181211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25" name="Picture 4" descr="Znalezione obrazy dla zapytania: button png">
            <a:extLst>
              <a:ext uri="{FF2B5EF4-FFF2-40B4-BE49-F238E27FC236}">
                <a16:creationId xmlns:a16="http://schemas.microsoft.com/office/drawing/2014/main" id="{DCC7646C-B6A7-4A7C-AD22-B4B47FE063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42" y="5497201"/>
            <a:ext cx="1689495" cy="3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pole tekstowe 125">
            <a:extLst>
              <a:ext uri="{FF2B5EF4-FFF2-40B4-BE49-F238E27FC236}">
                <a16:creationId xmlns:a16="http://schemas.microsoft.com/office/drawing/2014/main" id="{8822C242-3747-42F0-94B2-0E82B677563A}"/>
              </a:ext>
            </a:extLst>
          </p:cNvPr>
          <p:cNvSpPr txBox="1"/>
          <p:nvPr/>
        </p:nvSpPr>
        <p:spPr>
          <a:xfrm>
            <a:off x="6231890" y="5538904"/>
            <a:ext cx="104630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/>
                </a:solidFill>
              </a:rPr>
              <a:t>Skontaktuj się</a:t>
            </a:r>
          </a:p>
        </p:txBody>
      </p:sp>
      <p:sp>
        <p:nvSpPr>
          <p:cNvPr id="28" name="Prostokąt 27">
            <a:extLst>
              <a:ext uri="{FF2B5EF4-FFF2-40B4-BE49-F238E27FC236}">
                <a16:creationId xmlns:a16="http://schemas.microsoft.com/office/drawing/2014/main" id="{4CDA896A-1015-4DF4-99D8-819EE3C1E604}"/>
              </a:ext>
            </a:extLst>
          </p:cNvPr>
          <p:cNvSpPr/>
          <p:nvPr/>
        </p:nvSpPr>
        <p:spPr>
          <a:xfrm>
            <a:off x="5652206" y="3799493"/>
            <a:ext cx="2134006" cy="3688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Prostokąt 25">
            <a:extLst>
              <a:ext uri="{FF2B5EF4-FFF2-40B4-BE49-F238E27FC236}">
                <a16:creationId xmlns:a16="http://schemas.microsoft.com/office/drawing/2014/main" id="{9C8DA5B1-F1C4-45D7-8554-99DBA8754AD1}"/>
              </a:ext>
            </a:extLst>
          </p:cNvPr>
          <p:cNvSpPr/>
          <p:nvPr/>
        </p:nvSpPr>
        <p:spPr>
          <a:xfrm>
            <a:off x="5652206" y="3969333"/>
            <a:ext cx="2096598" cy="3112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1400" b="1" dirty="0">
                <a:solidFill>
                  <a:schemeClr val="tx1"/>
                </a:solidFill>
              </a:rPr>
              <a:t>Schronisko w </a:t>
            </a:r>
            <a:r>
              <a:rPr lang="pl-PL" sz="1400" b="1" dirty="0" err="1">
                <a:solidFill>
                  <a:schemeClr val="tx1"/>
                </a:solidFill>
              </a:rPr>
              <a:t>Ciapkowie</a:t>
            </a:r>
            <a:endParaRPr lang="pl-PL" sz="1400" b="1" dirty="0">
              <a:solidFill>
                <a:schemeClr val="tx1"/>
              </a:solidFill>
            </a:endParaRPr>
          </a:p>
        </p:txBody>
      </p:sp>
      <p:pic>
        <p:nvPicPr>
          <p:cNvPr id="29" name="Obraz 28">
            <a:extLst>
              <a:ext uri="{FF2B5EF4-FFF2-40B4-BE49-F238E27FC236}">
                <a16:creationId xmlns:a16="http://schemas.microsoft.com/office/drawing/2014/main" id="{EDB34C44-D324-4514-A239-39FECFD5A1E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166033" y="2002604"/>
            <a:ext cx="552450" cy="228600"/>
          </a:xfrm>
          <a:prstGeom prst="rect">
            <a:avLst/>
          </a:prstGeom>
        </p:spPr>
      </p:pic>
      <p:pic>
        <p:nvPicPr>
          <p:cNvPr id="30" name="Obraz 29">
            <a:extLst>
              <a:ext uri="{FF2B5EF4-FFF2-40B4-BE49-F238E27FC236}">
                <a16:creationId xmlns:a16="http://schemas.microsoft.com/office/drawing/2014/main" id="{A17FD9A5-1AB2-4234-A212-3A0597E2D0A1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5765317" y="1950406"/>
            <a:ext cx="552450" cy="228600"/>
          </a:xfrm>
          <a:prstGeom prst="rect">
            <a:avLst/>
          </a:prstGeom>
        </p:spPr>
      </p:pic>
      <p:pic>
        <p:nvPicPr>
          <p:cNvPr id="3076" name="Picture 4" descr="thumb image">
            <a:extLst>
              <a:ext uri="{FF2B5EF4-FFF2-40B4-BE49-F238E27FC236}">
                <a16:creationId xmlns:a16="http://schemas.microsoft.com/office/drawing/2014/main" id="{E8A46A7A-C6F3-4048-9B78-1E2753D1D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1096" y="4593529"/>
            <a:ext cx="253455" cy="253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Znalezione obrazy dla zapytania: telephone icon">
            <a:extLst>
              <a:ext uri="{FF2B5EF4-FFF2-40B4-BE49-F238E27FC236}">
                <a16:creationId xmlns:a16="http://schemas.microsoft.com/office/drawing/2014/main" id="{C41F6E94-14B6-4751-83F5-92553C35B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BEBA8EAE-BF5A-486C-A8C5-ECC9F3942E4B}">
                <a14:imgProps xmlns:a14="http://schemas.microsoft.com/office/drawing/2010/main">
                  <a14:imgLayer r:embed="rId29">
                    <a14:imgEffect>
                      <a14:backgroundRemoval t="5125" b="95875" l="10000" r="93000">
                        <a14:foregroundMark x1="40250" y1="5750" x2="40250" y2="5750"/>
                        <a14:foregroundMark x1="33750" y1="5125" x2="33750" y2="5125"/>
                        <a14:foregroundMark x1="12750" y1="76250" x2="12750" y2="76250"/>
                        <a14:foregroundMark x1="49125" y1="95875" x2="49125" y2="95875"/>
                        <a14:foregroundMark x1="93000" y1="65500" x2="93000" y2="65500"/>
                        <a14:foregroundMark x1="42875" y1="28875" x2="42875" y2="28875"/>
                        <a14:foregroundMark x1="43250" y1="22875" x2="43250" y2="22875"/>
                        <a14:foregroundMark x1="29500" y1="35750" x2="29500" y2="35750"/>
                        <a14:foregroundMark x1="55750" y1="71500" x2="55750" y2="71500"/>
                        <a14:foregroundMark x1="63000" y1="73250" x2="63000" y2="73250"/>
                        <a14:foregroundMark x1="69500" y1="68125" x2="69500" y2="68125"/>
                        <a14:backgroundMark x1="15750" y1="47750" x2="15750" y2="47750"/>
                        <a14:backgroundMark x1="22375" y1="46875" x2="22375" y2="46875"/>
                        <a14:backgroundMark x1="22375" y1="46875" x2="22375" y2="46875"/>
                        <a14:backgroundMark x1="22375" y1="46875" x2="22375" y2="46875"/>
                        <a14:backgroundMark x1="22375" y1="46875" x2="22375" y2="46875"/>
                        <a14:backgroundMark x1="15875" y1="39375" x2="15875" y2="39375"/>
                        <a14:backgroundMark x1="15875" y1="39375" x2="15875" y2="39375"/>
                        <a14:backgroundMark x1="15875" y1="39375" x2="15875" y2="393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46" y="3414038"/>
            <a:ext cx="3646920" cy="344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3DB94495-0B6E-4865-A971-6622B17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1">
                    <a14:imgEffect>
                      <a14:backgroundRemoval t="10000" b="90000" l="10000" r="90000">
                        <a14:foregroundMark x1="45231" y1="18077" x2="45231" y2="18077"/>
                        <a14:foregroundMark x1="55077" y1="17769" x2="55077" y2="17769"/>
                        <a14:foregroundMark x1="51615" y1="22231" x2="51615" y2="22231"/>
                        <a14:foregroundMark x1="51538" y1="27923" x2="51538" y2="27923"/>
                        <a14:foregroundMark x1="53308" y1="72692" x2="53308" y2="72692"/>
                        <a14:foregroundMark x1="54385" y1="82385" x2="54385" y2="82385"/>
                        <a14:foregroundMark x1="50231" y1="77769" x2="50231" y2="77769"/>
                        <a14:foregroundMark x1="68846" y1="57538" x2="68846" y2="57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10" y="4980357"/>
            <a:ext cx="399438" cy="362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pole tekstowe 30">
            <a:extLst>
              <a:ext uri="{FF2B5EF4-FFF2-40B4-BE49-F238E27FC236}">
                <a16:creationId xmlns:a16="http://schemas.microsoft.com/office/drawing/2014/main" id="{1B597E67-E734-4E6B-AFCB-CBB2FDD6153E}"/>
              </a:ext>
            </a:extLst>
          </p:cNvPr>
          <p:cNvSpPr txBox="1"/>
          <p:nvPr/>
        </p:nvSpPr>
        <p:spPr>
          <a:xfrm>
            <a:off x="5754188" y="4274209"/>
            <a:ext cx="17697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rgbClr val="83A5FF"/>
                </a:solidFill>
              </a:rPr>
              <a:t>Otwarte: </a:t>
            </a:r>
            <a:r>
              <a:rPr lang="pl-PL" sz="1000" dirty="0" err="1"/>
              <a:t>pn-pt</a:t>
            </a:r>
            <a:r>
              <a:rPr lang="pl-PL" sz="1000" dirty="0"/>
              <a:t> 8:00 – 18:00</a:t>
            </a:r>
          </a:p>
        </p:txBody>
      </p:sp>
      <p:sp>
        <p:nvSpPr>
          <p:cNvPr id="32" name="pole tekstowe 31">
            <a:extLst>
              <a:ext uri="{FF2B5EF4-FFF2-40B4-BE49-F238E27FC236}">
                <a16:creationId xmlns:a16="http://schemas.microsoft.com/office/drawing/2014/main" id="{E1FDA997-1A61-4691-AB45-5A45FFD84FA8}"/>
              </a:ext>
            </a:extLst>
          </p:cNvPr>
          <p:cNvSpPr txBox="1"/>
          <p:nvPr/>
        </p:nvSpPr>
        <p:spPr>
          <a:xfrm>
            <a:off x="6204438" y="4586586"/>
            <a:ext cx="118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>
                <a:solidFill>
                  <a:schemeClr val="bg1">
                    <a:lumMod val="50000"/>
                  </a:schemeClr>
                </a:solidFill>
              </a:rPr>
              <a:t>ul. Grunwaldzka 45</a:t>
            </a:r>
          </a:p>
          <a:p>
            <a:r>
              <a:rPr lang="pl-PL" sz="1000" dirty="0">
                <a:solidFill>
                  <a:schemeClr val="bg1">
                    <a:lumMod val="50000"/>
                  </a:schemeClr>
                </a:solidFill>
              </a:rPr>
              <a:t>80-234 Gdańsk</a:t>
            </a:r>
          </a:p>
        </p:txBody>
      </p:sp>
      <p:sp>
        <p:nvSpPr>
          <p:cNvPr id="33" name="pole tekstowe 32">
            <a:extLst>
              <a:ext uri="{FF2B5EF4-FFF2-40B4-BE49-F238E27FC236}">
                <a16:creationId xmlns:a16="http://schemas.microsoft.com/office/drawing/2014/main" id="{8AF7554F-CA15-4D7E-A8B6-78A674875F55}"/>
              </a:ext>
            </a:extLst>
          </p:cNvPr>
          <p:cNvSpPr txBox="1"/>
          <p:nvPr/>
        </p:nvSpPr>
        <p:spPr>
          <a:xfrm>
            <a:off x="6225524" y="5026637"/>
            <a:ext cx="109552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50" dirty="0">
                <a:solidFill>
                  <a:schemeClr val="bg1">
                    <a:lumMod val="50000"/>
                  </a:schemeClr>
                </a:solidFill>
              </a:rPr>
              <a:t>957 599 500</a:t>
            </a:r>
          </a:p>
        </p:txBody>
      </p:sp>
    </p:spTree>
    <p:extLst>
      <p:ext uri="{BB962C8B-B14F-4D97-AF65-F5344CB8AC3E}">
        <p14:creationId xmlns:p14="http://schemas.microsoft.com/office/powerpoint/2010/main" val="3347461907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3708</TotalTime>
  <Words>233</Words>
  <Application>Microsoft Office PowerPoint</Application>
  <PresentationFormat>Pokaz na ekranie (4:3)</PresentationFormat>
  <Paragraphs>97</Paragraphs>
  <Slides>4</Slides>
  <Notes>0</Notes>
  <HiddenSlides>0</HiddenSlides>
  <MMClips>0</MMClips>
  <ScaleCrop>false</ScaleCrop>
  <HeadingPairs>
    <vt:vector size="6" baseType="variant">
      <vt:variant>
        <vt:lpstr>Używane czcionki</vt:lpstr>
      </vt:variant>
      <vt:variant>
        <vt:i4>8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</vt:i4>
      </vt:variant>
    </vt:vector>
  </HeadingPairs>
  <TitlesOfParts>
    <vt:vector size="13" baseType="lpstr">
      <vt:lpstr>Arial</vt:lpstr>
      <vt:lpstr>Arial Narrow</vt:lpstr>
      <vt:lpstr>Bahnschrift Condensed</vt:lpstr>
      <vt:lpstr>Bahnschrift SemiBold</vt:lpstr>
      <vt:lpstr>Calibri</vt:lpstr>
      <vt:lpstr>Dubai Medium</vt:lpstr>
      <vt:lpstr>Franklin Gothic Heavy</vt:lpstr>
      <vt:lpstr>Lucida Console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Alexander Olesiejuk</dc:creator>
  <cp:lastModifiedBy>Alexander Olesiejuk</cp:lastModifiedBy>
  <cp:revision>91</cp:revision>
  <dcterms:created xsi:type="dcterms:W3CDTF">2020-03-01T11:07:28Z</dcterms:created>
  <dcterms:modified xsi:type="dcterms:W3CDTF">2020-03-07T23:33:53Z</dcterms:modified>
</cp:coreProperties>
</file>